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notesSlides/notesSlide4.xml" ContentType="application/vnd.openxmlformats-officedocument.presentationml.notesSlide+xml"/>
  <Override PartName="/ppt/tags/tag22.xml" ContentType="application/vnd.openxmlformats-officedocument.presentationml.tags+xml"/>
  <Override PartName="/ppt/notesSlides/notesSlide5.xml" ContentType="application/vnd.openxmlformats-officedocument.presentationml.notesSlide+xml"/>
  <Override PartName="/ppt/tags/tag23.xml" ContentType="application/vnd.openxmlformats-officedocument.presentationml.tags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notesSlides/notesSlide7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9.xml" ContentType="application/vnd.openxmlformats-officedocument.presentationml.notesSlide+xml"/>
  <Override PartName="/ppt/tags/tag42.xml" ContentType="application/vnd.openxmlformats-officedocument.presentationml.tags+xml"/>
  <Override PartName="/ppt/notesSlides/notesSlide1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1.xml" ContentType="application/vnd.openxmlformats-officedocument.presentationml.notesSlide+xml"/>
  <Override PartName="/ppt/tags/tag49.xml" ContentType="application/vnd.openxmlformats-officedocument.presentationml.tags+xml"/>
  <Override PartName="/ppt/notesSlides/notesSlide12.xml" ContentType="application/vnd.openxmlformats-officedocument.presentationml.notesSlide+xml"/>
  <Override PartName="/ppt/tags/tag50.xml" ContentType="application/vnd.openxmlformats-officedocument.presentationml.tags+xml"/>
  <Override PartName="/ppt/notesSlides/notesSlide13.xml" ContentType="application/vnd.openxmlformats-officedocument.presentationml.notesSlide+xml"/>
  <Override PartName="/ppt/tags/tag51.xml" ContentType="application/vnd.openxmlformats-officedocument.presentationml.tags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5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53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54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5.xml" ContentType="application/vnd.openxmlformats-officedocument.presentationml.tags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56.xml" ContentType="application/vnd.openxmlformats-officedocument.presentationml.tag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57.xml" ContentType="application/vnd.openxmlformats-officedocument.presentationml.tags+xml"/>
  <Override PartName="/ppt/notesSlides/notesSlide1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58.xml" ContentType="application/vnd.openxmlformats-officedocument.presentationml.tags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tags/tag59.xml" ContentType="application/vnd.openxmlformats-officedocument.presentationml.tags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tags/tag60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tags/tag61.xml" ContentType="application/vnd.openxmlformats-officedocument.presentationml.tag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tags/tag62.xml" ContentType="application/vnd.openxmlformats-officedocument.presentationml.tags+xml"/>
  <Override PartName="/ppt/notesSlides/notesSlide21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22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3.xml" ContentType="application/vnd.openxmlformats-officedocument.presentationml.notesSlide+xml"/>
  <Override PartName="/ppt/tags/tag75.xml" ContentType="application/vnd.openxmlformats-officedocument.presentationml.tags+xml"/>
  <Override PartName="/ppt/notesSlides/notesSlide24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5.xml" ContentType="application/vnd.openxmlformats-officedocument.presentationml.notesSlide+xml"/>
  <Override PartName="/ppt/tags/tag83.xml" ContentType="application/vnd.openxmlformats-officedocument.presentationml.tags+xml"/>
  <Override PartName="/ppt/notesSlides/notesSlide26.xml" ContentType="application/vnd.openxmlformats-officedocument.presentationml.notesSlide+xml"/>
  <Override PartName="/ppt/tags/tag84.xml" ContentType="application/vnd.openxmlformats-officedocument.presentationml.tags+xml"/>
  <Override PartName="/ppt/notesSlides/notesSlide27.xml" ContentType="application/vnd.openxmlformats-officedocument.presentationml.notesSlide+xml"/>
  <Override PartName="/ppt/tags/tag85.xml" ContentType="application/vnd.openxmlformats-officedocument.presentationml.tags+xml"/>
  <Override PartName="/ppt/notesSlides/notesSlide28.xml" ContentType="application/vnd.openxmlformats-officedocument.presentationml.notesSlide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9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94.xml" ContentType="application/vnd.openxmlformats-officedocument.presentationml.tags+xml"/>
  <Override PartName="/ppt/notesSlides/notesSlide33.xml" ContentType="application/vnd.openxmlformats-officedocument.presentationml.notesSlide+xml"/>
  <Override PartName="/ppt/tags/tag95.xml" ContentType="application/vnd.openxmlformats-officedocument.presentationml.tags+xml"/>
  <Override PartName="/ppt/notesSlides/notesSlide34.xml" ContentType="application/vnd.openxmlformats-officedocument.presentationml.notesSlide+xml"/>
  <Override PartName="/ppt/tags/tag96.xml" ContentType="application/vnd.openxmlformats-officedocument.presentationml.tags+xml"/>
  <Override PartName="/ppt/notesSlides/notesSlide35.xml" ContentType="application/vnd.openxmlformats-officedocument.presentationml.notesSlide+xml"/>
  <Override PartName="/ppt/tags/tag97.xml" ContentType="application/vnd.openxmlformats-officedocument.presentationml.tags+xml"/>
  <Override PartName="/ppt/notesSlides/notesSlide36.xml" ContentType="application/vnd.openxmlformats-officedocument.presentationml.notesSlide+xml"/>
  <Override PartName="/ppt/tags/tag98.xml" ContentType="application/vnd.openxmlformats-officedocument.presentationml.tags+xml"/>
  <Override PartName="/ppt/notesSlides/notesSlide37.xml" ContentType="application/vnd.openxmlformats-officedocument.presentationml.notesSlide+xml"/>
  <Override PartName="/ppt/tags/tag99.xml" ContentType="application/vnd.openxmlformats-officedocument.presentationml.tags+xml"/>
  <Override PartName="/ppt/notesSlides/notesSlide38.xml" ContentType="application/vnd.openxmlformats-officedocument.presentationml.notesSlide+xml"/>
  <Override PartName="/ppt/tags/tag100.xml" ContentType="application/vnd.openxmlformats-officedocument.presentationml.tags+xml"/>
  <Override PartName="/ppt/notesSlides/notesSlide39.xml" ContentType="application/vnd.openxmlformats-officedocument.presentationml.notesSlide+xml"/>
  <Override PartName="/ppt/tags/tag101.xml" ContentType="application/vnd.openxmlformats-officedocument.presentationml.tags+xml"/>
  <Override PartName="/ppt/notesSlides/notesSlide40.xml" ContentType="application/vnd.openxmlformats-officedocument.presentationml.notesSlide+xml"/>
  <Override PartName="/ppt/tags/tag102.xml" ContentType="application/vnd.openxmlformats-officedocument.presentationml.tags+xml"/>
  <Override PartName="/ppt/notesSlides/notesSlide41.xml" ContentType="application/vnd.openxmlformats-officedocument.presentationml.notesSlide+xml"/>
  <Override PartName="/ppt/tags/tag103.xml" ContentType="application/vnd.openxmlformats-officedocument.presentationml.tags+xml"/>
  <Override PartName="/ppt/notesSlides/notesSlide42.xml" ContentType="application/vnd.openxmlformats-officedocument.presentationml.notesSlide+xml"/>
  <Override PartName="/ppt/tags/tag104.xml" ContentType="application/vnd.openxmlformats-officedocument.presentationml.tags+xml"/>
  <Override PartName="/ppt/notesSlides/notesSlide43.xml" ContentType="application/vnd.openxmlformats-officedocument.presentationml.notesSlide+xml"/>
  <Override PartName="/ppt/tags/tag105.xml" ContentType="application/vnd.openxmlformats-officedocument.presentationml.tags+xml"/>
  <Override PartName="/ppt/notesSlides/notesSlide44.xml" ContentType="application/vnd.openxmlformats-officedocument.presentationml.notesSlide+xml"/>
  <Override PartName="/ppt/tags/tag106.xml" ContentType="application/vnd.openxmlformats-officedocument.presentationml.tags+xml"/>
  <Override PartName="/ppt/notesSlides/notesSlide45.xml" ContentType="application/vnd.openxmlformats-officedocument.presentationml.notesSlide+xml"/>
  <Override PartName="/ppt/tags/tag107.xml" ContentType="application/vnd.openxmlformats-officedocument.presentationml.tags+xml"/>
  <Override PartName="/ppt/notesSlides/notesSlide46.xml" ContentType="application/vnd.openxmlformats-officedocument.presentationml.notesSlide+xml"/>
  <Override PartName="/ppt/tags/tag108.xml" ContentType="application/vnd.openxmlformats-officedocument.presentationml.tags+xml"/>
  <Override PartName="/ppt/notesSlides/notesSlide47.xml" ContentType="application/vnd.openxmlformats-officedocument.presentationml.notesSlide+xml"/>
  <Override PartName="/ppt/tags/tag109.xml" ContentType="application/vnd.openxmlformats-officedocument.presentationml.tags+xml"/>
  <Override PartName="/ppt/notesSlides/notesSlide48.xml" ContentType="application/vnd.openxmlformats-officedocument.presentationml.notesSlide+xml"/>
  <Override PartName="/ppt/tags/tag110.xml" ContentType="application/vnd.openxmlformats-officedocument.presentationml.tags+xml"/>
  <Override PartName="/ppt/notesSlides/notesSlide49.xml" ContentType="application/vnd.openxmlformats-officedocument.presentationml.notesSlide+xml"/>
  <Override PartName="/ppt/tags/tag111.xml" ContentType="application/vnd.openxmlformats-officedocument.presentationml.tags+xml"/>
  <Override PartName="/ppt/notesSlides/notesSlide50.xml" ContentType="application/vnd.openxmlformats-officedocument.presentationml.notesSlide+xml"/>
  <Override PartName="/ppt/tags/tag112.xml" ContentType="application/vnd.openxmlformats-officedocument.presentationml.tags+xml"/>
  <Override PartName="/ppt/notesSlides/notesSlide51.xml" ContentType="application/vnd.openxmlformats-officedocument.presentationml.notesSlide+xml"/>
  <Override PartName="/ppt/tags/tag113.xml" ContentType="application/vnd.openxmlformats-officedocument.presentationml.tags+xml"/>
  <Override PartName="/ppt/notesSlides/notesSlide52.xml" ContentType="application/vnd.openxmlformats-officedocument.presentationml.notesSlide+xml"/>
  <Override PartName="/ppt/tags/tag114.xml" ContentType="application/vnd.openxmlformats-officedocument.presentationml.tags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5"/>
  </p:notesMasterIdLst>
  <p:handoutMasterIdLst>
    <p:handoutMasterId r:id="rId106"/>
  </p:handoutMasterIdLst>
  <p:sldIdLst>
    <p:sldId id="256" r:id="rId2"/>
    <p:sldId id="1328" r:id="rId3"/>
    <p:sldId id="1329" r:id="rId4"/>
    <p:sldId id="1330" r:id="rId5"/>
    <p:sldId id="1331" r:id="rId6"/>
    <p:sldId id="1332" r:id="rId7"/>
    <p:sldId id="1333" r:id="rId8"/>
    <p:sldId id="1334" r:id="rId9"/>
    <p:sldId id="1335" r:id="rId10"/>
    <p:sldId id="1336" r:id="rId11"/>
    <p:sldId id="1337" r:id="rId12"/>
    <p:sldId id="1338" r:id="rId13"/>
    <p:sldId id="1339" r:id="rId14"/>
    <p:sldId id="1340" r:id="rId15"/>
    <p:sldId id="1341" r:id="rId16"/>
    <p:sldId id="1342" r:id="rId17"/>
    <p:sldId id="1343" r:id="rId18"/>
    <p:sldId id="1344" r:id="rId19"/>
    <p:sldId id="1345" r:id="rId20"/>
    <p:sldId id="1346" r:id="rId21"/>
    <p:sldId id="1347" r:id="rId22"/>
    <p:sldId id="1348" r:id="rId23"/>
    <p:sldId id="1349" r:id="rId24"/>
    <p:sldId id="1350" r:id="rId25"/>
    <p:sldId id="1406" r:id="rId26"/>
    <p:sldId id="1407" r:id="rId27"/>
    <p:sldId id="1351" r:id="rId28"/>
    <p:sldId id="1352" r:id="rId29"/>
    <p:sldId id="1353" r:id="rId30"/>
    <p:sldId id="1354" r:id="rId31"/>
    <p:sldId id="1355" r:id="rId32"/>
    <p:sldId id="1356" r:id="rId33"/>
    <p:sldId id="1357" r:id="rId34"/>
    <p:sldId id="1358" r:id="rId35"/>
    <p:sldId id="1359" r:id="rId36"/>
    <p:sldId id="1360" r:id="rId37"/>
    <p:sldId id="1361" r:id="rId38"/>
    <p:sldId id="1362" r:id="rId39"/>
    <p:sldId id="1363" r:id="rId40"/>
    <p:sldId id="1364" r:id="rId41"/>
    <p:sldId id="1365" r:id="rId42"/>
    <p:sldId id="1366" r:id="rId43"/>
    <p:sldId id="1367" r:id="rId44"/>
    <p:sldId id="1368" r:id="rId45"/>
    <p:sldId id="1369" r:id="rId46"/>
    <p:sldId id="1370" r:id="rId47"/>
    <p:sldId id="1371" r:id="rId48"/>
    <p:sldId id="1372" r:id="rId49"/>
    <p:sldId id="1373" r:id="rId50"/>
    <p:sldId id="1374" r:id="rId51"/>
    <p:sldId id="1375" r:id="rId52"/>
    <p:sldId id="1376" r:id="rId53"/>
    <p:sldId id="1377" r:id="rId54"/>
    <p:sldId id="1378" r:id="rId55"/>
    <p:sldId id="1379" r:id="rId56"/>
    <p:sldId id="1380" r:id="rId57"/>
    <p:sldId id="1381" r:id="rId58"/>
    <p:sldId id="1382" r:id="rId59"/>
    <p:sldId id="1383" r:id="rId60"/>
    <p:sldId id="1408" r:id="rId61"/>
    <p:sldId id="1409" r:id="rId62"/>
    <p:sldId id="1410" r:id="rId63"/>
    <p:sldId id="1411" r:id="rId64"/>
    <p:sldId id="1412" r:id="rId65"/>
    <p:sldId id="1413" r:id="rId66"/>
    <p:sldId id="1414" r:id="rId67"/>
    <p:sldId id="1415" r:id="rId68"/>
    <p:sldId id="1416" r:id="rId69"/>
    <p:sldId id="1417" r:id="rId70"/>
    <p:sldId id="1418" r:id="rId71"/>
    <p:sldId id="1419" r:id="rId72"/>
    <p:sldId id="1420" r:id="rId73"/>
    <p:sldId id="1421" r:id="rId74"/>
    <p:sldId id="1422" r:id="rId75"/>
    <p:sldId id="1423" r:id="rId76"/>
    <p:sldId id="1424" r:id="rId77"/>
    <p:sldId id="1425" r:id="rId78"/>
    <p:sldId id="1426" r:id="rId79"/>
    <p:sldId id="1427" r:id="rId80"/>
    <p:sldId id="1428" r:id="rId81"/>
    <p:sldId id="1384" r:id="rId82"/>
    <p:sldId id="1385" r:id="rId83"/>
    <p:sldId id="1386" r:id="rId84"/>
    <p:sldId id="1387" r:id="rId85"/>
    <p:sldId id="1388" r:id="rId86"/>
    <p:sldId id="1389" r:id="rId87"/>
    <p:sldId id="1390" r:id="rId88"/>
    <p:sldId id="1391" r:id="rId89"/>
    <p:sldId id="1392" r:id="rId90"/>
    <p:sldId id="1393" r:id="rId91"/>
    <p:sldId id="1394" r:id="rId92"/>
    <p:sldId id="1395" r:id="rId93"/>
    <p:sldId id="1396" r:id="rId94"/>
    <p:sldId id="1397" r:id="rId95"/>
    <p:sldId id="1398" r:id="rId96"/>
    <p:sldId id="1399" r:id="rId97"/>
    <p:sldId id="1400" r:id="rId98"/>
    <p:sldId id="1401" r:id="rId99"/>
    <p:sldId id="1402" r:id="rId100"/>
    <p:sldId id="1403" r:id="rId101"/>
    <p:sldId id="1404" r:id="rId102"/>
    <p:sldId id="1405" r:id="rId103"/>
    <p:sldId id="261" r:id="rId104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5" autoAdjust="0"/>
    <p:restoredTop sz="68508" autoAdjust="0"/>
  </p:normalViewPr>
  <p:slideViewPr>
    <p:cSldViewPr snapToGrid="0" snapToObjects="1">
      <p:cViewPr>
        <p:scale>
          <a:sx n="50" d="100"/>
          <a:sy n="50" d="100"/>
        </p:scale>
        <p:origin x="-1212" y="-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commentAuthors" Target="commentAuthor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1" loCatId="list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15A3E92-6C1B-425C-815F-2FB0B879D904}" type="presOf" srcId="{88E46FB1-1CE6-4A1F-865B-71EE6024C882}" destId="{6E6571DC-4220-48AE-9256-0FC417500D9C}" srcOrd="0" destOrd="0" presId="urn:microsoft.com/office/officeart/2005/8/layout/default#1"/>
    <dgm:cxn modelId="{3529BBCD-6F78-4BF0-AC71-F8034C69C218}" type="presOf" srcId="{64B1FFD1-FE36-4B5B-966E-42B00B8DBF8C}" destId="{A4CFC67A-2151-47D1-B60F-CBFCFE4E3DCA}" srcOrd="0" destOrd="0" presId="urn:microsoft.com/office/officeart/2005/8/layout/default#1"/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E0752DB0-0F32-4E16-9752-BBD170E8AFB8}" type="presOf" srcId="{EDB80AFE-D982-4F12-9A12-F54558DE3F3B}" destId="{87544753-AF69-4F30-9620-330BF417D48B}" srcOrd="0" destOrd="0" presId="urn:microsoft.com/office/officeart/2005/8/layout/default#1"/>
    <dgm:cxn modelId="{E6386369-2315-4BE2-8256-EA1055BEA282}" type="presOf" srcId="{5C643933-BE95-40DD-9ED3-37AAACCF4B7D}" destId="{ECD1105B-45C9-4A56-9ED4-570FE5358D5F}" srcOrd="0" destOrd="0" presId="urn:microsoft.com/office/officeart/2005/8/layout/default#1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9A063B38-4E9C-4E47-81FF-1571A43475EA}" type="presOf" srcId="{E9EDA748-DED7-4614-A155-8D621C7ADA7B}" destId="{66610F0D-240B-4D7B-BF62-44019FC85522}" srcOrd="0" destOrd="0" presId="urn:microsoft.com/office/officeart/2005/8/layout/default#1"/>
    <dgm:cxn modelId="{9227175B-0F45-4173-A762-CBDBEE0EF99E}" type="presOf" srcId="{A3E46FC1-10BC-427B-A9FD-23F5FECA59C2}" destId="{D7C81CDF-96F9-4761-B877-928782EE76A0}" srcOrd="0" destOrd="0" presId="urn:microsoft.com/office/officeart/2005/8/layout/default#1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E11BA23C-9224-45AE-8B12-F3E9369795F4}" type="presOf" srcId="{40AABB20-D400-402E-BFEA-3EDDBFBB38D2}" destId="{BA30A324-1B37-4AF0-A736-647EFE3221E5}" srcOrd="0" destOrd="0" presId="urn:microsoft.com/office/officeart/2005/8/layout/default#1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724E1E0C-4D19-4943-BE40-3F1D89190893}" type="presOf" srcId="{0581FB9C-4D58-4614-993A-324D6C3D561D}" destId="{B34D5BD3-F43E-4391-A749-DC8EDB65873F}" srcOrd="0" destOrd="0" presId="urn:microsoft.com/office/officeart/2005/8/layout/default#1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B06FBB4C-6FBC-4F91-8969-7FE54B7D12F2}" type="presParOf" srcId="{A4CFC67A-2151-47D1-B60F-CBFCFE4E3DCA}" destId="{66610F0D-240B-4D7B-BF62-44019FC85522}" srcOrd="0" destOrd="0" presId="urn:microsoft.com/office/officeart/2005/8/layout/default#1"/>
    <dgm:cxn modelId="{5155B46B-5D8C-4811-B52A-59BD3D0A7973}" type="presParOf" srcId="{A4CFC67A-2151-47D1-B60F-CBFCFE4E3DCA}" destId="{76AAB1B2-A225-4BBD-9900-5D494BF3F51E}" srcOrd="1" destOrd="0" presId="urn:microsoft.com/office/officeart/2005/8/layout/default#1"/>
    <dgm:cxn modelId="{7103AA59-CCB9-4CFA-BBEC-FD2CA938D646}" type="presParOf" srcId="{A4CFC67A-2151-47D1-B60F-CBFCFE4E3DCA}" destId="{87544753-AF69-4F30-9620-330BF417D48B}" srcOrd="2" destOrd="0" presId="urn:microsoft.com/office/officeart/2005/8/layout/default#1"/>
    <dgm:cxn modelId="{FAD5C6F5-A396-4A93-A691-74C0A31ADCEA}" type="presParOf" srcId="{A4CFC67A-2151-47D1-B60F-CBFCFE4E3DCA}" destId="{F6DB4021-13E6-467F-A3F3-BA83C29C82F6}" srcOrd="3" destOrd="0" presId="urn:microsoft.com/office/officeart/2005/8/layout/default#1"/>
    <dgm:cxn modelId="{0491F8FB-EDA2-4485-972B-8EC38807B35C}" type="presParOf" srcId="{A4CFC67A-2151-47D1-B60F-CBFCFE4E3DCA}" destId="{ECD1105B-45C9-4A56-9ED4-570FE5358D5F}" srcOrd="4" destOrd="0" presId="urn:microsoft.com/office/officeart/2005/8/layout/default#1"/>
    <dgm:cxn modelId="{7AB9DE96-0FE3-42F0-9DB2-FD17F65B5316}" type="presParOf" srcId="{A4CFC67A-2151-47D1-B60F-CBFCFE4E3DCA}" destId="{F4088F1D-DB14-4657-8804-7FDD374EEADA}" srcOrd="5" destOrd="0" presId="urn:microsoft.com/office/officeart/2005/8/layout/default#1"/>
    <dgm:cxn modelId="{AC121844-CE6A-4D50-8C92-12961D0468EF}" type="presParOf" srcId="{A4CFC67A-2151-47D1-B60F-CBFCFE4E3DCA}" destId="{B34D5BD3-F43E-4391-A749-DC8EDB65873F}" srcOrd="6" destOrd="0" presId="urn:microsoft.com/office/officeart/2005/8/layout/default#1"/>
    <dgm:cxn modelId="{B96D6ABE-6DDB-454F-9CDE-63D237D84825}" type="presParOf" srcId="{A4CFC67A-2151-47D1-B60F-CBFCFE4E3DCA}" destId="{C802B291-0E0F-4812-B112-B2C4029A1BE9}" srcOrd="7" destOrd="0" presId="urn:microsoft.com/office/officeart/2005/8/layout/default#1"/>
    <dgm:cxn modelId="{ADA76810-802D-4101-90ED-86A31E692EFA}" type="presParOf" srcId="{A4CFC67A-2151-47D1-B60F-CBFCFE4E3DCA}" destId="{D7C81CDF-96F9-4761-B877-928782EE76A0}" srcOrd="8" destOrd="0" presId="urn:microsoft.com/office/officeart/2005/8/layout/default#1"/>
    <dgm:cxn modelId="{29615ED8-787C-461D-A94F-06DCE3C1A0A1}" type="presParOf" srcId="{A4CFC67A-2151-47D1-B60F-CBFCFE4E3DCA}" destId="{87299893-FD16-4162-A0ED-529C2526B3CB}" srcOrd="9" destOrd="0" presId="urn:microsoft.com/office/officeart/2005/8/layout/default#1"/>
    <dgm:cxn modelId="{7D8E08EA-8384-4280-8910-56A7C05C3DCD}" type="presParOf" srcId="{A4CFC67A-2151-47D1-B60F-CBFCFE4E3DCA}" destId="{6E6571DC-4220-48AE-9256-0FC417500D9C}" srcOrd="10" destOrd="0" presId="urn:microsoft.com/office/officeart/2005/8/layout/default#1"/>
    <dgm:cxn modelId="{250F2DB2-A72E-448D-A547-13A0CB7E4946}" type="presParOf" srcId="{A4CFC67A-2151-47D1-B60F-CBFCFE4E3DCA}" destId="{4AEE3691-D05C-4C60-9CD3-0D1D0E66C65F}" srcOrd="11" destOrd="0" presId="urn:microsoft.com/office/officeart/2005/8/layout/default#1"/>
    <dgm:cxn modelId="{F0B6B817-038E-49DE-A6B2-470EDC3C0FF9}" type="presParOf" srcId="{A4CFC67A-2151-47D1-B60F-CBFCFE4E3DCA}" destId="{BA30A324-1B37-4AF0-A736-647EFE3221E5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885A08-8F8C-46E2-B4AB-730520FA37E9}" type="doc">
      <dgm:prSet loTypeId="urn:microsoft.com/office/officeart/2005/8/layout/default#10" loCatId="list" qsTypeId="urn:microsoft.com/office/officeart/2005/8/quickstyle/simple2#10" qsCatId="simple" csTypeId="urn:microsoft.com/office/officeart/2005/8/colors/accent2_1#10" csCatId="accent2" phldr="1"/>
      <dgm:spPr/>
      <dgm:t>
        <a:bodyPr/>
        <a:lstStyle/>
        <a:p>
          <a:endParaRPr lang="zh-CN" altLang="en-US"/>
        </a:p>
      </dgm:t>
    </dgm:pt>
    <dgm:pt modelId="{7F302008-8E6C-4574-9A47-F1DCEFB8C1AD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用户变量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243BD6B-DEBC-4FE1-97BE-BC931358C4B6}" type="parTrans" cxnId="{1B09C71C-482F-44CA-B1F3-FC4A62F0A37F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C34B9738-25FF-4F2C-922B-7D3BBE4B5403}" type="sibTrans" cxnId="{1B09C71C-482F-44CA-B1F3-FC4A62F0A37F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6F38888-5A3A-4422-BFA4-47E1BF06F8C8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系统变量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F102D01-DB45-49F8-B94E-726A39E55317}" type="parTrans" cxnId="{22DEFC2F-4BCA-4AE4-91AF-0471EA65C8D6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7E4EBB9-91DC-4F84-B5AD-E9B11DA3B943}" type="sibTrans" cxnId="{22DEFC2F-4BCA-4AE4-91AF-0471EA65C8D6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DDEFB5-2E13-420C-94D9-29305105304E}" type="pres">
      <dgm:prSet presAssocID="{5A885A08-8F8C-46E2-B4AB-730520FA37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922C50-DA32-455E-80ED-FB34C0A3B921}" type="pres">
      <dgm:prSet presAssocID="{7F302008-8E6C-4574-9A47-F1DCEFB8C1A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5D6CCA-BED7-41E1-B3E6-2AF7B18758CC}" type="pres">
      <dgm:prSet presAssocID="{C34B9738-25FF-4F2C-922B-7D3BBE4B5403}" presName="sibTrans" presStyleCnt="0"/>
      <dgm:spPr/>
    </dgm:pt>
    <dgm:pt modelId="{68225693-BE4D-4B72-B18E-D53DF331C27B}" type="pres">
      <dgm:prSet presAssocID="{06F38888-5A3A-4422-BFA4-47E1BF06F8C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2DEFC2F-4BCA-4AE4-91AF-0471EA65C8D6}" srcId="{5A885A08-8F8C-46E2-B4AB-730520FA37E9}" destId="{06F38888-5A3A-4422-BFA4-47E1BF06F8C8}" srcOrd="1" destOrd="0" parTransId="{EF102D01-DB45-49F8-B94E-726A39E55317}" sibTransId="{67E4EBB9-91DC-4F84-B5AD-E9B11DA3B943}"/>
    <dgm:cxn modelId="{1B09C71C-482F-44CA-B1F3-FC4A62F0A37F}" srcId="{5A885A08-8F8C-46E2-B4AB-730520FA37E9}" destId="{7F302008-8E6C-4574-9A47-F1DCEFB8C1AD}" srcOrd="0" destOrd="0" parTransId="{A243BD6B-DEBC-4FE1-97BE-BC931358C4B6}" sibTransId="{C34B9738-25FF-4F2C-922B-7D3BBE4B5403}"/>
    <dgm:cxn modelId="{86B47A00-7471-4E3E-BED4-092046DBC64C}" type="presOf" srcId="{5A885A08-8F8C-46E2-B4AB-730520FA37E9}" destId="{ECDDEFB5-2E13-420C-94D9-29305105304E}" srcOrd="0" destOrd="0" presId="urn:microsoft.com/office/officeart/2005/8/layout/default#10"/>
    <dgm:cxn modelId="{CAD6154A-7030-4F4D-BD50-0FB4DEB3EAA9}" type="presOf" srcId="{06F38888-5A3A-4422-BFA4-47E1BF06F8C8}" destId="{68225693-BE4D-4B72-B18E-D53DF331C27B}" srcOrd="0" destOrd="0" presId="urn:microsoft.com/office/officeart/2005/8/layout/default#10"/>
    <dgm:cxn modelId="{8E06D141-2988-43AE-AF73-F7817AD0D23C}" type="presOf" srcId="{7F302008-8E6C-4574-9A47-F1DCEFB8C1AD}" destId="{4F922C50-DA32-455E-80ED-FB34C0A3B921}" srcOrd="0" destOrd="0" presId="urn:microsoft.com/office/officeart/2005/8/layout/default#10"/>
    <dgm:cxn modelId="{7973E255-F373-43E1-8AB5-48B097302798}" type="presParOf" srcId="{ECDDEFB5-2E13-420C-94D9-29305105304E}" destId="{4F922C50-DA32-455E-80ED-FB34C0A3B921}" srcOrd="0" destOrd="0" presId="urn:microsoft.com/office/officeart/2005/8/layout/default#10"/>
    <dgm:cxn modelId="{9B20F2E4-40A7-49D3-A4DF-073A8053F95E}" type="presParOf" srcId="{ECDDEFB5-2E13-420C-94D9-29305105304E}" destId="{125D6CCA-BED7-41E1-B3E6-2AF7B18758CC}" srcOrd="1" destOrd="0" presId="urn:microsoft.com/office/officeart/2005/8/layout/default#10"/>
    <dgm:cxn modelId="{721E0891-163D-4279-BFD5-7FFCE07B30CD}" type="presParOf" srcId="{ECDDEFB5-2E13-420C-94D9-29305105304E}" destId="{68225693-BE4D-4B72-B18E-D53DF331C27B}" srcOrd="2" destOrd="0" presId="urn:microsoft.com/office/officeart/2005/8/layout/default#10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A885A08-8F8C-46E2-B4AB-730520FA37E9}" type="doc">
      <dgm:prSet loTypeId="urn:microsoft.com/office/officeart/2005/8/layout/default#11" loCatId="list" qsTypeId="urn:microsoft.com/office/officeart/2005/8/quickstyle/simple2#11" qsCatId="simple" csTypeId="urn:microsoft.com/office/officeart/2005/8/colors/accent2_1#11" csCatId="accent2" phldr="1"/>
      <dgm:spPr/>
      <dgm:t>
        <a:bodyPr/>
        <a:lstStyle/>
        <a:p>
          <a:endParaRPr lang="zh-CN" altLang="en-US"/>
        </a:p>
      </dgm:t>
    </dgm:pt>
    <dgm:pt modelId="{7F302008-8E6C-4574-9A47-F1DCEFB8C1A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用户变量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243BD6B-DEBC-4FE1-97BE-BC931358C4B6}" type="parTrans" cxnId="{1B09C71C-482F-44CA-B1F3-FC4A62F0A37F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C34B9738-25FF-4F2C-922B-7D3BBE4B5403}" type="sibTrans" cxnId="{1B09C71C-482F-44CA-B1F3-FC4A62F0A37F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6F38888-5A3A-4422-BFA4-47E1BF06F8C8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系统变量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F102D01-DB45-49F8-B94E-726A39E55317}" type="parTrans" cxnId="{22DEFC2F-4BCA-4AE4-91AF-0471EA65C8D6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7E4EBB9-91DC-4F84-B5AD-E9B11DA3B943}" type="sibTrans" cxnId="{22DEFC2F-4BCA-4AE4-91AF-0471EA65C8D6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CDDEFB5-2E13-420C-94D9-29305105304E}" type="pres">
      <dgm:prSet presAssocID="{5A885A08-8F8C-46E2-B4AB-730520FA37E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F922C50-DA32-455E-80ED-FB34C0A3B921}" type="pres">
      <dgm:prSet presAssocID="{7F302008-8E6C-4574-9A47-F1DCEFB8C1A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25D6CCA-BED7-41E1-B3E6-2AF7B18758CC}" type="pres">
      <dgm:prSet presAssocID="{C34B9738-25FF-4F2C-922B-7D3BBE4B5403}" presName="sibTrans" presStyleCnt="0"/>
      <dgm:spPr/>
    </dgm:pt>
    <dgm:pt modelId="{68225693-BE4D-4B72-B18E-D53DF331C27B}" type="pres">
      <dgm:prSet presAssocID="{06F38888-5A3A-4422-BFA4-47E1BF06F8C8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2DEFC2F-4BCA-4AE4-91AF-0471EA65C8D6}" srcId="{5A885A08-8F8C-46E2-B4AB-730520FA37E9}" destId="{06F38888-5A3A-4422-BFA4-47E1BF06F8C8}" srcOrd="1" destOrd="0" parTransId="{EF102D01-DB45-49F8-B94E-726A39E55317}" sibTransId="{67E4EBB9-91DC-4F84-B5AD-E9B11DA3B943}"/>
    <dgm:cxn modelId="{4F0A1E98-ED1E-4E9A-B2A4-BBE9D7C37CC9}" type="presOf" srcId="{5A885A08-8F8C-46E2-B4AB-730520FA37E9}" destId="{ECDDEFB5-2E13-420C-94D9-29305105304E}" srcOrd="0" destOrd="0" presId="urn:microsoft.com/office/officeart/2005/8/layout/default#11"/>
    <dgm:cxn modelId="{1B09C71C-482F-44CA-B1F3-FC4A62F0A37F}" srcId="{5A885A08-8F8C-46E2-B4AB-730520FA37E9}" destId="{7F302008-8E6C-4574-9A47-F1DCEFB8C1AD}" srcOrd="0" destOrd="0" parTransId="{A243BD6B-DEBC-4FE1-97BE-BC931358C4B6}" sibTransId="{C34B9738-25FF-4F2C-922B-7D3BBE4B5403}"/>
    <dgm:cxn modelId="{0BC82312-FD31-4C38-899B-9B08D72994F1}" type="presOf" srcId="{7F302008-8E6C-4574-9A47-F1DCEFB8C1AD}" destId="{4F922C50-DA32-455E-80ED-FB34C0A3B921}" srcOrd="0" destOrd="0" presId="urn:microsoft.com/office/officeart/2005/8/layout/default#11"/>
    <dgm:cxn modelId="{DDE9FC55-2D73-44E2-BA61-26A0EFB8F5B7}" type="presOf" srcId="{06F38888-5A3A-4422-BFA4-47E1BF06F8C8}" destId="{68225693-BE4D-4B72-B18E-D53DF331C27B}" srcOrd="0" destOrd="0" presId="urn:microsoft.com/office/officeart/2005/8/layout/default#11"/>
    <dgm:cxn modelId="{5DD58607-CB46-4FAA-8CF3-932F56A71F4B}" type="presParOf" srcId="{ECDDEFB5-2E13-420C-94D9-29305105304E}" destId="{4F922C50-DA32-455E-80ED-FB34C0A3B921}" srcOrd="0" destOrd="0" presId="urn:microsoft.com/office/officeart/2005/8/layout/default#11"/>
    <dgm:cxn modelId="{53D17046-A1E1-4C7B-9F01-B9E650E380CC}" type="presParOf" srcId="{ECDDEFB5-2E13-420C-94D9-29305105304E}" destId="{125D6CCA-BED7-41E1-B3E6-2AF7B18758CC}" srcOrd="1" destOrd="0" presId="urn:microsoft.com/office/officeart/2005/8/layout/default#11"/>
    <dgm:cxn modelId="{076F9AA8-69DC-4D13-A24C-1BA1C8FE36C6}" type="presParOf" srcId="{ECDDEFB5-2E13-420C-94D9-29305105304E}" destId="{68225693-BE4D-4B72-B18E-D53DF331C27B}" srcOrd="2" destOrd="0" presId="urn:microsoft.com/office/officeart/2005/8/layout/default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2" loCatId="list" qsTypeId="urn:microsoft.com/office/officeart/2005/8/quickstyle/simple2#2" qsCatId="simple" csTypeId="urn:microsoft.com/office/officeart/2005/8/colors/accent2_1#2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C8D968-FDD7-4842-9A59-396F2770B776}" type="presOf" srcId="{64B1FFD1-FE36-4B5B-966E-42B00B8DBF8C}" destId="{A4CFC67A-2151-47D1-B60F-CBFCFE4E3DCA}" srcOrd="0" destOrd="0" presId="urn:microsoft.com/office/officeart/2005/8/layout/default#2"/>
    <dgm:cxn modelId="{533A9E6B-DB10-4B43-9D13-4E9032C65BC4}" type="presOf" srcId="{0581FB9C-4D58-4614-993A-324D6C3D561D}" destId="{B34D5BD3-F43E-4391-A749-DC8EDB65873F}" srcOrd="0" destOrd="0" presId="urn:microsoft.com/office/officeart/2005/8/layout/default#2"/>
    <dgm:cxn modelId="{BA08E18E-2DE2-4355-ADA9-752A3698686F}" type="presOf" srcId="{E9EDA748-DED7-4614-A155-8D621C7ADA7B}" destId="{66610F0D-240B-4D7B-BF62-44019FC85522}" srcOrd="0" destOrd="0" presId="urn:microsoft.com/office/officeart/2005/8/layout/default#2"/>
    <dgm:cxn modelId="{B1E4B7F0-2DEF-4881-BBB2-3DF1F911F079}" type="presOf" srcId="{40AABB20-D400-402E-BFEA-3EDDBFBB38D2}" destId="{BA30A324-1B37-4AF0-A736-647EFE3221E5}" srcOrd="0" destOrd="0" presId="urn:microsoft.com/office/officeart/2005/8/layout/default#2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6FC9FFEF-D7DE-4836-BA51-CE81917FD276}" type="presOf" srcId="{A3E46FC1-10BC-427B-A9FD-23F5FECA59C2}" destId="{D7C81CDF-96F9-4761-B877-928782EE76A0}" srcOrd="0" destOrd="0" presId="urn:microsoft.com/office/officeart/2005/8/layout/default#2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F2D4E786-09D5-44CD-9F11-18C8268756ED}" type="presOf" srcId="{88E46FB1-1CE6-4A1F-865B-71EE6024C882}" destId="{6E6571DC-4220-48AE-9256-0FC417500D9C}" srcOrd="0" destOrd="0" presId="urn:microsoft.com/office/officeart/2005/8/layout/default#2"/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FBEC6BC6-F804-43A5-86B5-B72D3C57DDA5}" type="presOf" srcId="{EDB80AFE-D982-4F12-9A12-F54558DE3F3B}" destId="{87544753-AF69-4F30-9620-330BF417D48B}" srcOrd="0" destOrd="0" presId="urn:microsoft.com/office/officeart/2005/8/layout/default#2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7737C435-07E4-427B-9A8F-801973016946}" type="presOf" srcId="{5C643933-BE95-40DD-9ED3-37AAACCF4B7D}" destId="{ECD1105B-45C9-4A56-9ED4-570FE5358D5F}" srcOrd="0" destOrd="0" presId="urn:microsoft.com/office/officeart/2005/8/layout/default#2"/>
    <dgm:cxn modelId="{D123C26A-DEC4-4136-BCC3-564B85262A98}" type="presParOf" srcId="{A4CFC67A-2151-47D1-B60F-CBFCFE4E3DCA}" destId="{66610F0D-240B-4D7B-BF62-44019FC85522}" srcOrd="0" destOrd="0" presId="urn:microsoft.com/office/officeart/2005/8/layout/default#2"/>
    <dgm:cxn modelId="{E08471BE-C24A-4CBA-A7B9-EC8B7C4D3EC6}" type="presParOf" srcId="{A4CFC67A-2151-47D1-B60F-CBFCFE4E3DCA}" destId="{76AAB1B2-A225-4BBD-9900-5D494BF3F51E}" srcOrd="1" destOrd="0" presId="urn:microsoft.com/office/officeart/2005/8/layout/default#2"/>
    <dgm:cxn modelId="{7345A2EB-484E-482E-8643-27823381D095}" type="presParOf" srcId="{A4CFC67A-2151-47D1-B60F-CBFCFE4E3DCA}" destId="{87544753-AF69-4F30-9620-330BF417D48B}" srcOrd="2" destOrd="0" presId="urn:microsoft.com/office/officeart/2005/8/layout/default#2"/>
    <dgm:cxn modelId="{726FF52F-84B2-4582-87FC-642F599855EC}" type="presParOf" srcId="{A4CFC67A-2151-47D1-B60F-CBFCFE4E3DCA}" destId="{F6DB4021-13E6-467F-A3F3-BA83C29C82F6}" srcOrd="3" destOrd="0" presId="urn:microsoft.com/office/officeart/2005/8/layout/default#2"/>
    <dgm:cxn modelId="{5AFC908C-389B-4F5D-9A85-B36FF5F40D27}" type="presParOf" srcId="{A4CFC67A-2151-47D1-B60F-CBFCFE4E3DCA}" destId="{ECD1105B-45C9-4A56-9ED4-570FE5358D5F}" srcOrd="4" destOrd="0" presId="urn:microsoft.com/office/officeart/2005/8/layout/default#2"/>
    <dgm:cxn modelId="{E4134E67-3BC1-4994-9B31-557E3B0E1478}" type="presParOf" srcId="{A4CFC67A-2151-47D1-B60F-CBFCFE4E3DCA}" destId="{F4088F1D-DB14-4657-8804-7FDD374EEADA}" srcOrd="5" destOrd="0" presId="urn:microsoft.com/office/officeart/2005/8/layout/default#2"/>
    <dgm:cxn modelId="{E0E91FDE-6A80-46A0-85A0-BF6CE660BCFC}" type="presParOf" srcId="{A4CFC67A-2151-47D1-B60F-CBFCFE4E3DCA}" destId="{B34D5BD3-F43E-4391-A749-DC8EDB65873F}" srcOrd="6" destOrd="0" presId="urn:microsoft.com/office/officeart/2005/8/layout/default#2"/>
    <dgm:cxn modelId="{797CAFFD-97C4-4C3E-B1E0-45AAFB08727C}" type="presParOf" srcId="{A4CFC67A-2151-47D1-B60F-CBFCFE4E3DCA}" destId="{C802B291-0E0F-4812-B112-B2C4029A1BE9}" srcOrd="7" destOrd="0" presId="urn:microsoft.com/office/officeart/2005/8/layout/default#2"/>
    <dgm:cxn modelId="{B9554AB3-4724-447A-8477-81C0A5FEEE85}" type="presParOf" srcId="{A4CFC67A-2151-47D1-B60F-CBFCFE4E3DCA}" destId="{D7C81CDF-96F9-4761-B877-928782EE76A0}" srcOrd="8" destOrd="0" presId="urn:microsoft.com/office/officeart/2005/8/layout/default#2"/>
    <dgm:cxn modelId="{DD178639-D627-450D-9466-EF28E8A07577}" type="presParOf" srcId="{A4CFC67A-2151-47D1-B60F-CBFCFE4E3DCA}" destId="{87299893-FD16-4162-A0ED-529C2526B3CB}" srcOrd="9" destOrd="0" presId="urn:microsoft.com/office/officeart/2005/8/layout/default#2"/>
    <dgm:cxn modelId="{3B699D0E-268C-457B-A30A-7EC0076CB223}" type="presParOf" srcId="{A4CFC67A-2151-47D1-B60F-CBFCFE4E3DCA}" destId="{6E6571DC-4220-48AE-9256-0FC417500D9C}" srcOrd="10" destOrd="0" presId="urn:microsoft.com/office/officeart/2005/8/layout/default#2"/>
    <dgm:cxn modelId="{688C3C8D-A85E-49E7-AEE5-617762239BE1}" type="presParOf" srcId="{A4CFC67A-2151-47D1-B60F-CBFCFE4E3DCA}" destId="{4AEE3691-D05C-4C60-9CD3-0D1D0E66C65F}" srcOrd="11" destOrd="0" presId="urn:microsoft.com/office/officeart/2005/8/layout/default#2"/>
    <dgm:cxn modelId="{72B3CC9C-10B1-48F2-BC6B-CB83CD7A4C76}" type="presParOf" srcId="{A4CFC67A-2151-47D1-B60F-CBFCFE4E3DCA}" destId="{BA30A324-1B37-4AF0-A736-647EFE3221E5}" srcOrd="12" destOrd="0" presId="urn:microsoft.com/office/officeart/2005/8/layout/defaul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3" loCatId="list" qsTypeId="urn:microsoft.com/office/officeart/2005/8/quickstyle/simple2#3" qsCatId="simple" csTypeId="urn:microsoft.com/office/officeart/2005/8/colors/accent2_1#3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B643E6C-9399-4D0C-B5A6-34A84959B815}" type="presOf" srcId="{0581FB9C-4D58-4614-993A-324D6C3D561D}" destId="{B34D5BD3-F43E-4391-A749-DC8EDB65873F}" srcOrd="0" destOrd="0" presId="urn:microsoft.com/office/officeart/2005/8/layout/default#3"/>
    <dgm:cxn modelId="{877C3623-48A1-4FB2-85D6-A5730AC4EFA4}" type="presOf" srcId="{EDB80AFE-D982-4F12-9A12-F54558DE3F3B}" destId="{87544753-AF69-4F30-9620-330BF417D48B}" srcOrd="0" destOrd="0" presId="urn:microsoft.com/office/officeart/2005/8/layout/default#3"/>
    <dgm:cxn modelId="{2931E993-579C-43B1-9485-C80990BDB0B8}" type="presOf" srcId="{64B1FFD1-FE36-4B5B-966E-42B00B8DBF8C}" destId="{A4CFC67A-2151-47D1-B60F-CBFCFE4E3DCA}" srcOrd="0" destOrd="0" presId="urn:microsoft.com/office/officeart/2005/8/layout/default#3"/>
    <dgm:cxn modelId="{CFA1ED5E-008C-4B03-94E7-43661467A329}" type="presOf" srcId="{5C643933-BE95-40DD-9ED3-37AAACCF4B7D}" destId="{ECD1105B-45C9-4A56-9ED4-570FE5358D5F}" srcOrd="0" destOrd="0" presId="urn:microsoft.com/office/officeart/2005/8/layout/default#3"/>
    <dgm:cxn modelId="{CC938E9C-CFFA-4B2C-BF0B-92DC55F3F6F2}" type="presOf" srcId="{40AABB20-D400-402E-BFEA-3EDDBFBB38D2}" destId="{BA30A324-1B37-4AF0-A736-647EFE3221E5}" srcOrd="0" destOrd="0" presId="urn:microsoft.com/office/officeart/2005/8/layout/default#3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70A08A6B-4C33-472F-9424-F331195C2C1F}" type="presOf" srcId="{E9EDA748-DED7-4614-A155-8D621C7ADA7B}" destId="{66610F0D-240B-4D7B-BF62-44019FC85522}" srcOrd="0" destOrd="0" presId="urn:microsoft.com/office/officeart/2005/8/layout/default#3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6A6C779B-BB3C-4C71-86E9-77C7179C18B0}" type="presOf" srcId="{88E46FB1-1CE6-4A1F-865B-71EE6024C882}" destId="{6E6571DC-4220-48AE-9256-0FC417500D9C}" srcOrd="0" destOrd="0" presId="urn:microsoft.com/office/officeart/2005/8/layout/default#3"/>
    <dgm:cxn modelId="{B2BAA2B4-8A9B-4BFB-9705-14E0BB4CB728}" type="presOf" srcId="{A3E46FC1-10BC-427B-A9FD-23F5FECA59C2}" destId="{D7C81CDF-96F9-4761-B877-928782EE76A0}" srcOrd="0" destOrd="0" presId="urn:microsoft.com/office/officeart/2005/8/layout/default#3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3070D2D3-A2D1-4FFA-AAB9-987C51B03759}" type="presParOf" srcId="{A4CFC67A-2151-47D1-B60F-CBFCFE4E3DCA}" destId="{66610F0D-240B-4D7B-BF62-44019FC85522}" srcOrd="0" destOrd="0" presId="urn:microsoft.com/office/officeart/2005/8/layout/default#3"/>
    <dgm:cxn modelId="{EF50DB85-C271-4ECE-80FB-BB33F6BBD3D1}" type="presParOf" srcId="{A4CFC67A-2151-47D1-B60F-CBFCFE4E3DCA}" destId="{76AAB1B2-A225-4BBD-9900-5D494BF3F51E}" srcOrd="1" destOrd="0" presId="urn:microsoft.com/office/officeart/2005/8/layout/default#3"/>
    <dgm:cxn modelId="{7B06DED2-CD24-47DD-96C9-7B9D85651B64}" type="presParOf" srcId="{A4CFC67A-2151-47D1-B60F-CBFCFE4E3DCA}" destId="{87544753-AF69-4F30-9620-330BF417D48B}" srcOrd="2" destOrd="0" presId="urn:microsoft.com/office/officeart/2005/8/layout/default#3"/>
    <dgm:cxn modelId="{8AD8FDED-62F6-481C-A12F-4E1256742E3D}" type="presParOf" srcId="{A4CFC67A-2151-47D1-B60F-CBFCFE4E3DCA}" destId="{F6DB4021-13E6-467F-A3F3-BA83C29C82F6}" srcOrd="3" destOrd="0" presId="urn:microsoft.com/office/officeart/2005/8/layout/default#3"/>
    <dgm:cxn modelId="{572FC2D3-6D43-4052-ABDF-FAA5659F6C07}" type="presParOf" srcId="{A4CFC67A-2151-47D1-B60F-CBFCFE4E3DCA}" destId="{ECD1105B-45C9-4A56-9ED4-570FE5358D5F}" srcOrd="4" destOrd="0" presId="urn:microsoft.com/office/officeart/2005/8/layout/default#3"/>
    <dgm:cxn modelId="{2D5610E5-DB0F-49F1-B41E-53327D9D4F2D}" type="presParOf" srcId="{A4CFC67A-2151-47D1-B60F-CBFCFE4E3DCA}" destId="{F4088F1D-DB14-4657-8804-7FDD374EEADA}" srcOrd="5" destOrd="0" presId="urn:microsoft.com/office/officeart/2005/8/layout/default#3"/>
    <dgm:cxn modelId="{4C3D3028-8D12-42DB-BD6B-768AB2190AF9}" type="presParOf" srcId="{A4CFC67A-2151-47D1-B60F-CBFCFE4E3DCA}" destId="{B34D5BD3-F43E-4391-A749-DC8EDB65873F}" srcOrd="6" destOrd="0" presId="urn:microsoft.com/office/officeart/2005/8/layout/default#3"/>
    <dgm:cxn modelId="{8A2E6E2B-E9ED-4BDE-9E81-C04C5F3D2F39}" type="presParOf" srcId="{A4CFC67A-2151-47D1-B60F-CBFCFE4E3DCA}" destId="{C802B291-0E0F-4812-B112-B2C4029A1BE9}" srcOrd="7" destOrd="0" presId="urn:microsoft.com/office/officeart/2005/8/layout/default#3"/>
    <dgm:cxn modelId="{29AE7F8D-3BC1-49AD-9B8B-FE9685918FCC}" type="presParOf" srcId="{A4CFC67A-2151-47D1-B60F-CBFCFE4E3DCA}" destId="{D7C81CDF-96F9-4761-B877-928782EE76A0}" srcOrd="8" destOrd="0" presId="urn:microsoft.com/office/officeart/2005/8/layout/default#3"/>
    <dgm:cxn modelId="{3F636B0C-4546-4FFD-8786-01FDE9E402AB}" type="presParOf" srcId="{A4CFC67A-2151-47D1-B60F-CBFCFE4E3DCA}" destId="{87299893-FD16-4162-A0ED-529C2526B3CB}" srcOrd="9" destOrd="0" presId="urn:microsoft.com/office/officeart/2005/8/layout/default#3"/>
    <dgm:cxn modelId="{C038AEF0-1B28-4EE2-A2D2-883D7B2C6819}" type="presParOf" srcId="{A4CFC67A-2151-47D1-B60F-CBFCFE4E3DCA}" destId="{6E6571DC-4220-48AE-9256-0FC417500D9C}" srcOrd="10" destOrd="0" presId="urn:microsoft.com/office/officeart/2005/8/layout/default#3"/>
    <dgm:cxn modelId="{EF71E7E1-31F5-45D9-A58E-50E861CE6174}" type="presParOf" srcId="{A4CFC67A-2151-47D1-B60F-CBFCFE4E3DCA}" destId="{4AEE3691-D05C-4C60-9CD3-0D1D0E66C65F}" srcOrd="11" destOrd="0" presId="urn:microsoft.com/office/officeart/2005/8/layout/default#3"/>
    <dgm:cxn modelId="{4CA4B550-B62B-4EEE-9FCB-C6598E71EB1A}" type="presParOf" srcId="{A4CFC67A-2151-47D1-B60F-CBFCFE4E3DCA}" destId="{BA30A324-1B37-4AF0-A736-647EFE3221E5}" srcOrd="12" destOrd="0" presId="urn:microsoft.com/office/officeart/2005/8/layout/defaul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4" loCatId="list" qsTypeId="urn:microsoft.com/office/officeart/2005/8/quickstyle/simple2#4" qsCatId="simple" csTypeId="urn:microsoft.com/office/officeart/2005/8/colors/accent2_1#4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05F3B4D0-5443-489B-9A2C-C16B2A1C5479}" type="presOf" srcId="{E9EDA748-DED7-4614-A155-8D621C7ADA7B}" destId="{66610F0D-240B-4D7B-BF62-44019FC85522}" srcOrd="0" destOrd="0" presId="urn:microsoft.com/office/officeart/2005/8/layout/default#4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ABC0168B-9C05-4C8A-915A-356F18722F31}" type="presOf" srcId="{0581FB9C-4D58-4614-993A-324D6C3D561D}" destId="{B34D5BD3-F43E-4391-A749-DC8EDB65873F}" srcOrd="0" destOrd="0" presId="urn:microsoft.com/office/officeart/2005/8/layout/default#4"/>
    <dgm:cxn modelId="{20325038-700A-4927-8ABB-E3D90673DA01}" type="presOf" srcId="{88E46FB1-1CE6-4A1F-865B-71EE6024C882}" destId="{6E6571DC-4220-48AE-9256-0FC417500D9C}" srcOrd="0" destOrd="0" presId="urn:microsoft.com/office/officeart/2005/8/layout/default#4"/>
    <dgm:cxn modelId="{41DB3A21-C849-4D80-BB30-953EA16CD9E2}" type="presOf" srcId="{40AABB20-D400-402E-BFEA-3EDDBFBB38D2}" destId="{BA30A324-1B37-4AF0-A736-647EFE3221E5}" srcOrd="0" destOrd="0" presId="urn:microsoft.com/office/officeart/2005/8/layout/default#4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953023C6-3878-4886-85BF-FB52226A6E3F}" type="presOf" srcId="{5C643933-BE95-40DD-9ED3-37AAACCF4B7D}" destId="{ECD1105B-45C9-4A56-9ED4-570FE5358D5F}" srcOrd="0" destOrd="0" presId="urn:microsoft.com/office/officeart/2005/8/layout/default#4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91F98BD8-3ADB-40D0-AB86-435379413208}" type="presOf" srcId="{A3E46FC1-10BC-427B-A9FD-23F5FECA59C2}" destId="{D7C81CDF-96F9-4761-B877-928782EE76A0}" srcOrd="0" destOrd="0" presId="urn:microsoft.com/office/officeart/2005/8/layout/default#4"/>
    <dgm:cxn modelId="{DCDF55AA-E36A-4344-AB8E-FA360C10916E}" type="presOf" srcId="{64B1FFD1-FE36-4B5B-966E-42B00B8DBF8C}" destId="{A4CFC67A-2151-47D1-B60F-CBFCFE4E3DCA}" srcOrd="0" destOrd="0" presId="urn:microsoft.com/office/officeart/2005/8/layout/default#4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221CEC1C-0095-42D0-8893-9333A2CC777A}" type="presOf" srcId="{EDB80AFE-D982-4F12-9A12-F54558DE3F3B}" destId="{87544753-AF69-4F30-9620-330BF417D48B}" srcOrd="0" destOrd="0" presId="urn:microsoft.com/office/officeart/2005/8/layout/default#4"/>
    <dgm:cxn modelId="{073220DE-AE6D-47A0-B6E7-4237A982238C}" type="presParOf" srcId="{A4CFC67A-2151-47D1-B60F-CBFCFE4E3DCA}" destId="{66610F0D-240B-4D7B-BF62-44019FC85522}" srcOrd="0" destOrd="0" presId="urn:microsoft.com/office/officeart/2005/8/layout/default#4"/>
    <dgm:cxn modelId="{F37ABB5E-02F7-43A3-9A03-1F6F4E6D7349}" type="presParOf" srcId="{A4CFC67A-2151-47D1-B60F-CBFCFE4E3DCA}" destId="{76AAB1B2-A225-4BBD-9900-5D494BF3F51E}" srcOrd="1" destOrd="0" presId="urn:microsoft.com/office/officeart/2005/8/layout/default#4"/>
    <dgm:cxn modelId="{A0708852-8E3F-48A1-A18D-D0F9E9D54E34}" type="presParOf" srcId="{A4CFC67A-2151-47D1-B60F-CBFCFE4E3DCA}" destId="{87544753-AF69-4F30-9620-330BF417D48B}" srcOrd="2" destOrd="0" presId="urn:microsoft.com/office/officeart/2005/8/layout/default#4"/>
    <dgm:cxn modelId="{CF6A595D-2EB4-4629-AD38-9EF983BAED63}" type="presParOf" srcId="{A4CFC67A-2151-47D1-B60F-CBFCFE4E3DCA}" destId="{F6DB4021-13E6-467F-A3F3-BA83C29C82F6}" srcOrd="3" destOrd="0" presId="urn:microsoft.com/office/officeart/2005/8/layout/default#4"/>
    <dgm:cxn modelId="{D8411779-6CF2-476A-9641-057B9EC49743}" type="presParOf" srcId="{A4CFC67A-2151-47D1-B60F-CBFCFE4E3DCA}" destId="{ECD1105B-45C9-4A56-9ED4-570FE5358D5F}" srcOrd="4" destOrd="0" presId="urn:microsoft.com/office/officeart/2005/8/layout/default#4"/>
    <dgm:cxn modelId="{2BDD8333-E49E-48E0-BA34-5595C50053DC}" type="presParOf" srcId="{A4CFC67A-2151-47D1-B60F-CBFCFE4E3DCA}" destId="{F4088F1D-DB14-4657-8804-7FDD374EEADA}" srcOrd="5" destOrd="0" presId="urn:microsoft.com/office/officeart/2005/8/layout/default#4"/>
    <dgm:cxn modelId="{9C907ACB-E2C8-4A8F-B6D3-44A7A912AA2A}" type="presParOf" srcId="{A4CFC67A-2151-47D1-B60F-CBFCFE4E3DCA}" destId="{B34D5BD3-F43E-4391-A749-DC8EDB65873F}" srcOrd="6" destOrd="0" presId="urn:microsoft.com/office/officeart/2005/8/layout/default#4"/>
    <dgm:cxn modelId="{00D5D4C9-38E9-4590-8639-8306EB6D6B1A}" type="presParOf" srcId="{A4CFC67A-2151-47D1-B60F-CBFCFE4E3DCA}" destId="{C802B291-0E0F-4812-B112-B2C4029A1BE9}" srcOrd="7" destOrd="0" presId="urn:microsoft.com/office/officeart/2005/8/layout/default#4"/>
    <dgm:cxn modelId="{0E3F81F2-42BB-463A-92F9-1B1B1067234D}" type="presParOf" srcId="{A4CFC67A-2151-47D1-B60F-CBFCFE4E3DCA}" destId="{D7C81CDF-96F9-4761-B877-928782EE76A0}" srcOrd="8" destOrd="0" presId="urn:microsoft.com/office/officeart/2005/8/layout/default#4"/>
    <dgm:cxn modelId="{9FF4FEC5-E496-4C17-89B1-B61528F27521}" type="presParOf" srcId="{A4CFC67A-2151-47D1-B60F-CBFCFE4E3DCA}" destId="{87299893-FD16-4162-A0ED-529C2526B3CB}" srcOrd="9" destOrd="0" presId="urn:microsoft.com/office/officeart/2005/8/layout/default#4"/>
    <dgm:cxn modelId="{39AEF9E1-981B-483B-8FBF-086B17243823}" type="presParOf" srcId="{A4CFC67A-2151-47D1-B60F-CBFCFE4E3DCA}" destId="{6E6571DC-4220-48AE-9256-0FC417500D9C}" srcOrd="10" destOrd="0" presId="urn:microsoft.com/office/officeart/2005/8/layout/default#4"/>
    <dgm:cxn modelId="{B79CF726-2AF6-429E-B60E-4C67815B392D}" type="presParOf" srcId="{A4CFC67A-2151-47D1-B60F-CBFCFE4E3DCA}" destId="{4AEE3691-D05C-4C60-9CD3-0D1D0E66C65F}" srcOrd="11" destOrd="0" presId="urn:microsoft.com/office/officeart/2005/8/layout/default#4"/>
    <dgm:cxn modelId="{4A527980-EAFC-4E6C-B465-2555168B7813}" type="presParOf" srcId="{A4CFC67A-2151-47D1-B60F-CBFCFE4E3DCA}" destId="{BA30A324-1B37-4AF0-A736-647EFE3221E5}" srcOrd="12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5" loCatId="list" qsTypeId="urn:microsoft.com/office/officeart/2005/8/quickstyle/simple2#5" qsCatId="simple" csTypeId="urn:microsoft.com/office/officeart/2005/8/colors/accent2_1#5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noFill/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8C605DC-BBB4-4C25-8063-E0122C6E2450}" type="presOf" srcId="{0581FB9C-4D58-4614-993A-324D6C3D561D}" destId="{B34D5BD3-F43E-4391-A749-DC8EDB65873F}" srcOrd="0" destOrd="0" presId="urn:microsoft.com/office/officeart/2005/8/layout/default#5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C8DF6CF4-7F84-430F-AD25-17719E85B5D4}" type="presOf" srcId="{E9EDA748-DED7-4614-A155-8D621C7ADA7B}" destId="{66610F0D-240B-4D7B-BF62-44019FC85522}" srcOrd="0" destOrd="0" presId="urn:microsoft.com/office/officeart/2005/8/layout/default#5"/>
    <dgm:cxn modelId="{F1BA7EA0-B02F-48CA-9CEE-80E5F35819AC}" type="presOf" srcId="{EDB80AFE-D982-4F12-9A12-F54558DE3F3B}" destId="{87544753-AF69-4F30-9620-330BF417D48B}" srcOrd="0" destOrd="0" presId="urn:microsoft.com/office/officeart/2005/8/layout/default#5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33CF9720-3A58-4A1F-95F5-564667E4CD59}" type="presOf" srcId="{88E46FB1-1CE6-4A1F-865B-71EE6024C882}" destId="{6E6571DC-4220-48AE-9256-0FC417500D9C}" srcOrd="0" destOrd="0" presId="urn:microsoft.com/office/officeart/2005/8/layout/default#5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E8E86D89-BFF0-41A2-80D3-944DB755BF0B}" type="presOf" srcId="{A3E46FC1-10BC-427B-A9FD-23F5FECA59C2}" destId="{D7C81CDF-96F9-4761-B877-928782EE76A0}" srcOrd="0" destOrd="0" presId="urn:microsoft.com/office/officeart/2005/8/layout/default#5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7EE8768A-D387-4F4F-9962-7CF88045B0DB}" type="presOf" srcId="{64B1FFD1-FE36-4B5B-966E-42B00B8DBF8C}" destId="{A4CFC67A-2151-47D1-B60F-CBFCFE4E3DCA}" srcOrd="0" destOrd="0" presId="urn:microsoft.com/office/officeart/2005/8/layout/default#5"/>
    <dgm:cxn modelId="{91529736-9AF4-4DF3-AAE9-C9A86F582609}" type="presOf" srcId="{40AABB20-D400-402E-BFEA-3EDDBFBB38D2}" destId="{BA30A324-1B37-4AF0-A736-647EFE3221E5}" srcOrd="0" destOrd="0" presId="urn:microsoft.com/office/officeart/2005/8/layout/default#5"/>
    <dgm:cxn modelId="{5CDEC165-9661-4A28-AA01-9537F45F4C2B}" type="presOf" srcId="{5C643933-BE95-40DD-9ED3-37AAACCF4B7D}" destId="{ECD1105B-45C9-4A56-9ED4-570FE5358D5F}" srcOrd="0" destOrd="0" presId="urn:microsoft.com/office/officeart/2005/8/layout/default#5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408614B5-8525-4801-9245-5399A2982D45}" type="presParOf" srcId="{A4CFC67A-2151-47D1-B60F-CBFCFE4E3DCA}" destId="{66610F0D-240B-4D7B-BF62-44019FC85522}" srcOrd="0" destOrd="0" presId="urn:microsoft.com/office/officeart/2005/8/layout/default#5"/>
    <dgm:cxn modelId="{1B9EA3E0-EDBC-41BD-93AD-3F7EC50D1379}" type="presParOf" srcId="{A4CFC67A-2151-47D1-B60F-CBFCFE4E3DCA}" destId="{76AAB1B2-A225-4BBD-9900-5D494BF3F51E}" srcOrd="1" destOrd="0" presId="urn:microsoft.com/office/officeart/2005/8/layout/default#5"/>
    <dgm:cxn modelId="{4869F307-EAF7-4C89-901A-273005F33E3A}" type="presParOf" srcId="{A4CFC67A-2151-47D1-B60F-CBFCFE4E3DCA}" destId="{87544753-AF69-4F30-9620-330BF417D48B}" srcOrd="2" destOrd="0" presId="urn:microsoft.com/office/officeart/2005/8/layout/default#5"/>
    <dgm:cxn modelId="{C53A1275-28C2-4932-B196-6DA575AE1D11}" type="presParOf" srcId="{A4CFC67A-2151-47D1-B60F-CBFCFE4E3DCA}" destId="{F6DB4021-13E6-467F-A3F3-BA83C29C82F6}" srcOrd="3" destOrd="0" presId="urn:microsoft.com/office/officeart/2005/8/layout/default#5"/>
    <dgm:cxn modelId="{3E98C890-F236-4B3D-8B5A-42FDD7FF3F78}" type="presParOf" srcId="{A4CFC67A-2151-47D1-B60F-CBFCFE4E3DCA}" destId="{ECD1105B-45C9-4A56-9ED4-570FE5358D5F}" srcOrd="4" destOrd="0" presId="urn:microsoft.com/office/officeart/2005/8/layout/default#5"/>
    <dgm:cxn modelId="{2E46BACE-7B22-4E08-BDB6-66B9F1D8BE1B}" type="presParOf" srcId="{A4CFC67A-2151-47D1-B60F-CBFCFE4E3DCA}" destId="{F4088F1D-DB14-4657-8804-7FDD374EEADA}" srcOrd="5" destOrd="0" presId="urn:microsoft.com/office/officeart/2005/8/layout/default#5"/>
    <dgm:cxn modelId="{40F31364-4E91-49F5-9194-21187534AE35}" type="presParOf" srcId="{A4CFC67A-2151-47D1-B60F-CBFCFE4E3DCA}" destId="{B34D5BD3-F43E-4391-A749-DC8EDB65873F}" srcOrd="6" destOrd="0" presId="urn:microsoft.com/office/officeart/2005/8/layout/default#5"/>
    <dgm:cxn modelId="{F232D1A9-063B-47E4-BE95-C9A2489439CC}" type="presParOf" srcId="{A4CFC67A-2151-47D1-B60F-CBFCFE4E3DCA}" destId="{C802B291-0E0F-4812-B112-B2C4029A1BE9}" srcOrd="7" destOrd="0" presId="urn:microsoft.com/office/officeart/2005/8/layout/default#5"/>
    <dgm:cxn modelId="{7F465594-B586-4968-9E1C-486174063DC1}" type="presParOf" srcId="{A4CFC67A-2151-47D1-B60F-CBFCFE4E3DCA}" destId="{D7C81CDF-96F9-4761-B877-928782EE76A0}" srcOrd="8" destOrd="0" presId="urn:microsoft.com/office/officeart/2005/8/layout/default#5"/>
    <dgm:cxn modelId="{F669583B-25F3-45CB-BB39-F7D2C63DB662}" type="presParOf" srcId="{A4CFC67A-2151-47D1-B60F-CBFCFE4E3DCA}" destId="{87299893-FD16-4162-A0ED-529C2526B3CB}" srcOrd="9" destOrd="0" presId="urn:microsoft.com/office/officeart/2005/8/layout/default#5"/>
    <dgm:cxn modelId="{02F541CA-1E60-4811-ABE3-1588A08FE2C1}" type="presParOf" srcId="{A4CFC67A-2151-47D1-B60F-CBFCFE4E3DCA}" destId="{6E6571DC-4220-48AE-9256-0FC417500D9C}" srcOrd="10" destOrd="0" presId="urn:microsoft.com/office/officeart/2005/8/layout/default#5"/>
    <dgm:cxn modelId="{1D93A790-786D-45E2-A8DF-09386FA91EA5}" type="presParOf" srcId="{A4CFC67A-2151-47D1-B60F-CBFCFE4E3DCA}" destId="{4AEE3691-D05C-4C60-9CD3-0D1D0E66C65F}" srcOrd="11" destOrd="0" presId="urn:microsoft.com/office/officeart/2005/8/layout/default#5"/>
    <dgm:cxn modelId="{80A69FD9-14C9-4CD9-8B80-9DDEEB7A9A01}" type="presParOf" srcId="{A4CFC67A-2151-47D1-B60F-CBFCFE4E3DCA}" destId="{BA30A324-1B37-4AF0-A736-647EFE3221E5}" srcOrd="12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6" loCatId="list" qsTypeId="urn:microsoft.com/office/officeart/2005/8/quickstyle/simple2#6" qsCatId="simple" csTypeId="urn:microsoft.com/office/officeart/2005/8/colors/accent2_1#6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>
        <a:ln>
          <a:noFill/>
        </a:ln>
      </dgm:spPr>
      <dgm:t>
        <a:bodyPr/>
        <a:lstStyle/>
        <a:p>
          <a:r>
            <a:rPr lang="en-US" altLang="zh-CN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53E1A36-99B2-4CB8-AD09-FBC5626B5685}" type="presOf" srcId="{5C643933-BE95-40DD-9ED3-37AAACCF4B7D}" destId="{ECD1105B-45C9-4A56-9ED4-570FE5358D5F}" srcOrd="0" destOrd="0" presId="urn:microsoft.com/office/officeart/2005/8/layout/default#6"/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33A49A49-A7FF-4414-83F8-F12FB6FEBDF5}" type="presOf" srcId="{64B1FFD1-FE36-4B5B-966E-42B00B8DBF8C}" destId="{A4CFC67A-2151-47D1-B60F-CBFCFE4E3DCA}" srcOrd="0" destOrd="0" presId="urn:microsoft.com/office/officeart/2005/8/layout/default#6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EC98D07C-1C2E-422E-AE8B-8EB7CC6750A4}" type="presOf" srcId="{0581FB9C-4D58-4614-993A-324D6C3D561D}" destId="{B34D5BD3-F43E-4391-A749-DC8EDB65873F}" srcOrd="0" destOrd="0" presId="urn:microsoft.com/office/officeart/2005/8/layout/default#6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7334F5EC-50ED-485A-9970-C5955D248DF4}" type="presOf" srcId="{E9EDA748-DED7-4614-A155-8D621C7ADA7B}" destId="{66610F0D-240B-4D7B-BF62-44019FC85522}" srcOrd="0" destOrd="0" presId="urn:microsoft.com/office/officeart/2005/8/layout/default#6"/>
    <dgm:cxn modelId="{A96D6B26-9E78-426E-BC3C-9A26D92AB971}" type="presOf" srcId="{A3E46FC1-10BC-427B-A9FD-23F5FECA59C2}" destId="{D7C81CDF-96F9-4761-B877-928782EE76A0}" srcOrd="0" destOrd="0" presId="urn:microsoft.com/office/officeart/2005/8/layout/default#6"/>
    <dgm:cxn modelId="{65077EF4-231B-426E-A579-CAF751481ED0}" type="presOf" srcId="{88E46FB1-1CE6-4A1F-865B-71EE6024C882}" destId="{6E6571DC-4220-48AE-9256-0FC417500D9C}" srcOrd="0" destOrd="0" presId="urn:microsoft.com/office/officeart/2005/8/layout/default#6"/>
    <dgm:cxn modelId="{723E155B-6A60-45B3-A384-166A231011DD}" type="presOf" srcId="{EDB80AFE-D982-4F12-9A12-F54558DE3F3B}" destId="{87544753-AF69-4F30-9620-330BF417D48B}" srcOrd="0" destOrd="0" presId="urn:microsoft.com/office/officeart/2005/8/layout/default#6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9BA08EEA-5FA6-4A71-ABA7-E1812BFF63A2}" type="presOf" srcId="{40AABB20-D400-402E-BFEA-3EDDBFBB38D2}" destId="{BA30A324-1B37-4AF0-A736-647EFE3221E5}" srcOrd="0" destOrd="0" presId="urn:microsoft.com/office/officeart/2005/8/layout/default#6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C3B4AA5A-6BE0-472A-A34D-9AE700B288B5}" type="presParOf" srcId="{A4CFC67A-2151-47D1-B60F-CBFCFE4E3DCA}" destId="{66610F0D-240B-4D7B-BF62-44019FC85522}" srcOrd="0" destOrd="0" presId="urn:microsoft.com/office/officeart/2005/8/layout/default#6"/>
    <dgm:cxn modelId="{30EB4DAA-5117-4DB2-9DAF-82EE31005A0A}" type="presParOf" srcId="{A4CFC67A-2151-47D1-B60F-CBFCFE4E3DCA}" destId="{76AAB1B2-A225-4BBD-9900-5D494BF3F51E}" srcOrd="1" destOrd="0" presId="urn:microsoft.com/office/officeart/2005/8/layout/default#6"/>
    <dgm:cxn modelId="{DBB0B4F1-E797-48B3-B8E7-1FF56E0671CE}" type="presParOf" srcId="{A4CFC67A-2151-47D1-B60F-CBFCFE4E3DCA}" destId="{87544753-AF69-4F30-9620-330BF417D48B}" srcOrd="2" destOrd="0" presId="urn:microsoft.com/office/officeart/2005/8/layout/default#6"/>
    <dgm:cxn modelId="{A23911C4-B3F7-4E62-9658-D6055C8855D7}" type="presParOf" srcId="{A4CFC67A-2151-47D1-B60F-CBFCFE4E3DCA}" destId="{F6DB4021-13E6-467F-A3F3-BA83C29C82F6}" srcOrd="3" destOrd="0" presId="urn:microsoft.com/office/officeart/2005/8/layout/default#6"/>
    <dgm:cxn modelId="{58FDCC2C-17E8-44EC-A1B2-A4738EBCD4DF}" type="presParOf" srcId="{A4CFC67A-2151-47D1-B60F-CBFCFE4E3DCA}" destId="{ECD1105B-45C9-4A56-9ED4-570FE5358D5F}" srcOrd="4" destOrd="0" presId="urn:microsoft.com/office/officeart/2005/8/layout/default#6"/>
    <dgm:cxn modelId="{787C9D58-C7F0-4A91-995D-B280515EF926}" type="presParOf" srcId="{A4CFC67A-2151-47D1-B60F-CBFCFE4E3DCA}" destId="{F4088F1D-DB14-4657-8804-7FDD374EEADA}" srcOrd="5" destOrd="0" presId="urn:microsoft.com/office/officeart/2005/8/layout/default#6"/>
    <dgm:cxn modelId="{C0E70251-0F85-42F4-A104-0C1B8D082F6C}" type="presParOf" srcId="{A4CFC67A-2151-47D1-B60F-CBFCFE4E3DCA}" destId="{B34D5BD3-F43E-4391-A749-DC8EDB65873F}" srcOrd="6" destOrd="0" presId="urn:microsoft.com/office/officeart/2005/8/layout/default#6"/>
    <dgm:cxn modelId="{93526C61-F203-4802-B522-4CA38BEBC138}" type="presParOf" srcId="{A4CFC67A-2151-47D1-B60F-CBFCFE4E3DCA}" destId="{C802B291-0E0F-4812-B112-B2C4029A1BE9}" srcOrd="7" destOrd="0" presId="urn:microsoft.com/office/officeart/2005/8/layout/default#6"/>
    <dgm:cxn modelId="{DCD5AFD9-AC8D-4EE1-8056-FFD51A0DD30E}" type="presParOf" srcId="{A4CFC67A-2151-47D1-B60F-CBFCFE4E3DCA}" destId="{D7C81CDF-96F9-4761-B877-928782EE76A0}" srcOrd="8" destOrd="0" presId="urn:microsoft.com/office/officeart/2005/8/layout/default#6"/>
    <dgm:cxn modelId="{A334BEE5-7004-4D59-909A-3F3D75D6C252}" type="presParOf" srcId="{A4CFC67A-2151-47D1-B60F-CBFCFE4E3DCA}" destId="{87299893-FD16-4162-A0ED-529C2526B3CB}" srcOrd="9" destOrd="0" presId="urn:microsoft.com/office/officeart/2005/8/layout/default#6"/>
    <dgm:cxn modelId="{E35EDC03-AE9B-4F96-B115-835C14F23A3F}" type="presParOf" srcId="{A4CFC67A-2151-47D1-B60F-CBFCFE4E3DCA}" destId="{6E6571DC-4220-48AE-9256-0FC417500D9C}" srcOrd="10" destOrd="0" presId="urn:microsoft.com/office/officeart/2005/8/layout/default#6"/>
    <dgm:cxn modelId="{C217C952-46AC-4C18-8F4D-80537FAA35C0}" type="presParOf" srcId="{A4CFC67A-2151-47D1-B60F-CBFCFE4E3DCA}" destId="{4AEE3691-D05C-4C60-9CD3-0D1D0E66C65F}" srcOrd="11" destOrd="0" presId="urn:microsoft.com/office/officeart/2005/8/layout/default#6"/>
    <dgm:cxn modelId="{08589C17-398B-4E17-8591-2CB25784E810}" type="presParOf" srcId="{A4CFC67A-2151-47D1-B60F-CBFCFE4E3DCA}" destId="{BA30A324-1B37-4AF0-A736-647EFE3221E5}" srcOrd="12" destOrd="0" presId="urn:microsoft.com/office/officeart/2005/8/layout/default#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7" loCatId="list" qsTypeId="urn:microsoft.com/office/officeart/2005/8/quickstyle/simple2#7" qsCatId="simple" csTypeId="urn:microsoft.com/office/officeart/2005/8/colors/accent2_1#7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/>
      <dgm:t>
        <a:bodyPr/>
        <a:lstStyle/>
        <a:p>
          <a:r>
            <a: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312E58A-55FC-4AF2-8BA9-1B6EEE9345DB}" type="presOf" srcId="{0581FB9C-4D58-4614-993A-324D6C3D561D}" destId="{B34D5BD3-F43E-4391-A749-DC8EDB65873F}" srcOrd="0" destOrd="0" presId="urn:microsoft.com/office/officeart/2005/8/layout/default#7"/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5DEAA15B-9476-4E3C-ACFF-F80EBDCEED4B}" type="presOf" srcId="{40AABB20-D400-402E-BFEA-3EDDBFBB38D2}" destId="{BA30A324-1B37-4AF0-A736-647EFE3221E5}" srcOrd="0" destOrd="0" presId="urn:microsoft.com/office/officeart/2005/8/layout/default#7"/>
    <dgm:cxn modelId="{FC180FC1-2694-4485-AF57-A8C0D5730A6D}" type="presOf" srcId="{A3E46FC1-10BC-427B-A9FD-23F5FECA59C2}" destId="{D7C81CDF-96F9-4761-B877-928782EE76A0}" srcOrd="0" destOrd="0" presId="urn:microsoft.com/office/officeart/2005/8/layout/default#7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51FD8AE1-F541-4DEF-88B6-85FDB7E2B5FC}" type="presOf" srcId="{E9EDA748-DED7-4614-A155-8D621C7ADA7B}" destId="{66610F0D-240B-4D7B-BF62-44019FC85522}" srcOrd="0" destOrd="0" presId="urn:microsoft.com/office/officeart/2005/8/layout/default#7"/>
    <dgm:cxn modelId="{FECB8755-30AA-4321-9709-7DB215305D2D}" type="presOf" srcId="{88E46FB1-1CE6-4A1F-865B-71EE6024C882}" destId="{6E6571DC-4220-48AE-9256-0FC417500D9C}" srcOrd="0" destOrd="0" presId="urn:microsoft.com/office/officeart/2005/8/layout/default#7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40063B54-92F6-4BD4-BBD3-DF91F6044E57}" type="presOf" srcId="{64B1FFD1-FE36-4B5B-966E-42B00B8DBF8C}" destId="{A4CFC67A-2151-47D1-B60F-CBFCFE4E3DCA}" srcOrd="0" destOrd="0" presId="urn:microsoft.com/office/officeart/2005/8/layout/default#7"/>
    <dgm:cxn modelId="{1922CCA7-8040-4A44-9381-A805795E8977}" type="presOf" srcId="{EDB80AFE-D982-4F12-9A12-F54558DE3F3B}" destId="{87544753-AF69-4F30-9620-330BF417D48B}" srcOrd="0" destOrd="0" presId="urn:microsoft.com/office/officeart/2005/8/layout/default#7"/>
    <dgm:cxn modelId="{244D4AA7-B6AC-4EBD-BAE1-82A403EFFB4E}" type="presOf" srcId="{5C643933-BE95-40DD-9ED3-37AAACCF4B7D}" destId="{ECD1105B-45C9-4A56-9ED4-570FE5358D5F}" srcOrd="0" destOrd="0" presId="urn:microsoft.com/office/officeart/2005/8/layout/default#7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C5A1D35C-3239-4FF4-A095-BAC7E5A6A9DD}" type="presParOf" srcId="{A4CFC67A-2151-47D1-B60F-CBFCFE4E3DCA}" destId="{66610F0D-240B-4D7B-BF62-44019FC85522}" srcOrd="0" destOrd="0" presId="urn:microsoft.com/office/officeart/2005/8/layout/default#7"/>
    <dgm:cxn modelId="{85659867-D968-4AD9-8BE0-1FEF819172C5}" type="presParOf" srcId="{A4CFC67A-2151-47D1-B60F-CBFCFE4E3DCA}" destId="{76AAB1B2-A225-4BBD-9900-5D494BF3F51E}" srcOrd="1" destOrd="0" presId="urn:microsoft.com/office/officeart/2005/8/layout/default#7"/>
    <dgm:cxn modelId="{0B46CBE4-C580-47C8-8C03-E1E32FF6E5B4}" type="presParOf" srcId="{A4CFC67A-2151-47D1-B60F-CBFCFE4E3DCA}" destId="{87544753-AF69-4F30-9620-330BF417D48B}" srcOrd="2" destOrd="0" presId="urn:microsoft.com/office/officeart/2005/8/layout/default#7"/>
    <dgm:cxn modelId="{300F6840-E579-4BBC-BB9E-212942D52620}" type="presParOf" srcId="{A4CFC67A-2151-47D1-B60F-CBFCFE4E3DCA}" destId="{F6DB4021-13E6-467F-A3F3-BA83C29C82F6}" srcOrd="3" destOrd="0" presId="urn:microsoft.com/office/officeart/2005/8/layout/default#7"/>
    <dgm:cxn modelId="{A4DB6A94-85E1-4868-859B-E35D709BB927}" type="presParOf" srcId="{A4CFC67A-2151-47D1-B60F-CBFCFE4E3DCA}" destId="{ECD1105B-45C9-4A56-9ED4-570FE5358D5F}" srcOrd="4" destOrd="0" presId="urn:microsoft.com/office/officeart/2005/8/layout/default#7"/>
    <dgm:cxn modelId="{ED672178-77DB-4117-B151-DA38A21EE026}" type="presParOf" srcId="{A4CFC67A-2151-47D1-B60F-CBFCFE4E3DCA}" destId="{F4088F1D-DB14-4657-8804-7FDD374EEADA}" srcOrd="5" destOrd="0" presId="urn:microsoft.com/office/officeart/2005/8/layout/default#7"/>
    <dgm:cxn modelId="{C86F5A5F-6789-4846-AAAF-19FE366689B4}" type="presParOf" srcId="{A4CFC67A-2151-47D1-B60F-CBFCFE4E3DCA}" destId="{B34D5BD3-F43E-4391-A749-DC8EDB65873F}" srcOrd="6" destOrd="0" presId="urn:microsoft.com/office/officeart/2005/8/layout/default#7"/>
    <dgm:cxn modelId="{48291BCC-8408-44B7-9C79-E8D8F82BBF75}" type="presParOf" srcId="{A4CFC67A-2151-47D1-B60F-CBFCFE4E3DCA}" destId="{C802B291-0E0F-4812-B112-B2C4029A1BE9}" srcOrd="7" destOrd="0" presId="urn:microsoft.com/office/officeart/2005/8/layout/default#7"/>
    <dgm:cxn modelId="{0D2C63A9-05F3-4379-95AA-027186FA3393}" type="presParOf" srcId="{A4CFC67A-2151-47D1-B60F-CBFCFE4E3DCA}" destId="{D7C81CDF-96F9-4761-B877-928782EE76A0}" srcOrd="8" destOrd="0" presId="urn:microsoft.com/office/officeart/2005/8/layout/default#7"/>
    <dgm:cxn modelId="{ED28D21A-E63D-4AAA-8C58-839FA1C70CD5}" type="presParOf" srcId="{A4CFC67A-2151-47D1-B60F-CBFCFE4E3DCA}" destId="{87299893-FD16-4162-A0ED-529C2526B3CB}" srcOrd="9" destOrd="0" presId="urn:microsoft.com/office/officeart/2005/8/layout/default#7"/>
    <dgm:cxn modelId="{3D4D884D-CCCE-4371-86CA-AAD01E29475B}" type="presParOf" srcId="{A4CFC67A-2151-47D1-B60F-CBFCFE4E3DCA}" destId="{6E6571DC-4220-48AE-9256-0FC417500D9C}" srcOrd="10" destOrd="0" presId="urn:microsoft.com/office/officeart/2005/8/layout/default#7"/>
    <dgm:cxn modelId="{17BA8C76-D6B6-45D9-BD85-08AF018BDAB0}" type="presParOf" srcId="{A4CFC67A-2151-47D1-B60F-CBFCFE4E3DCA}" destId="{4AEE3691-D05C-4C60-9CD3-0D1D0E66C65F}" srcOrd="11" destOrd="0" presId="urn:microsoft.com/office/officeart/2005/8/layout/default#7"/>
    <dgm:cxn modelId="{F4D0A16E-0051-4968-A021-6C744E9CCC33}" type="presParOf" srcId="{A4CFC67A-2151-47D1-B60F-CBFCFE4E3DCA}" destId="{BA30A324-1B37-4AF0-A736-647EFE3221E5}" srcOrd="12" destOrd="0" presId="urn:microsoft.com/office/officeart/2005/8/layout/default#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8" loCatId="list" qsTypeId="urn:microsoft.com/office/officeart/2005/8/quickstyle/simple2#8" qsCatId="simple" csTypeId="urn:microsoft.com/office/officeart/2005/8/colors/accent2_1#8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(   )</a:t>
          </a:r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/>
      <dgm:t>
        <a:bodyPr/>
        <a:lstStyle/>
        <a:p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6D5B7EA3-B53C-4D75-B3FC-5A5F01D42873}" type="presOf" srcId="{EDB80AFE-D982-4F12-9A12-F54558DE3F3B}" destId="{87544753-AF69-4F30-9620-330BF417D48B}" srcOrd="0" destOrd="0" presId="urn:microsoft.com/office/officeart/2005/8/layout/default#8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040D25F4-EF75-4002-9772-58F8E8D364F4}" type="presOf" srcId="{64B1FFD1-FE36-4B5B-966E-42B00B8DBF8C}" destId="{A4CFC67A-2151-47D1-B60F-CBFCFE4E3DCA}" srcOrd="0" destOrd="0" presId="urn:microsoft.com/office/officeart/2005/8/layout/default#8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4B3A9D0D-60D3-4717-B85D-D5D82FBDC452}" type="presOf" srcId="{E9EDA748-DED7-4614-A155-8D621C7ADA7B}" destId="{66610F0D-240B-4D7B-BF62-44019FC85522}" srcOrd="0" destOrd="0" presId="urn:microsoft.com/office/officeart/2005/8/layout/default#8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58F6A928-6F78-49CA-8B5E-AAB6557260C5}" type="presOf" srcId="{0581FB9C-4D58-4614-993A-324D6C3D561D}" destId="{B34D5BD3-F43E-4391-A749-DC8EDB65873F}" srcOrd="0" destOrd="0" presId="urn:microsoft.com/office/officeart/2005/8/layout/default#8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B0924EC3-3F98-4D6F-88D1-147F7BEE266C}" type="presOf" srcId="{A3E46FC1-10BC-427B-A9FD-23F5FECA59C2}" destId="{D7C81CDF-96F9-4761-B877-928782EE76A0}" srcOrd="0" destOrd="0" presId="urn:microsoft.com/office/officeart/2005/8/layout/default#8"/>
    <dgm:cxn modelId="{D8B08A2B-659D-44D5-9A7E-46B845F47659}" type="presOf" srcId="{88E46FB1-1CE6-4A1F-865B-71EE6024C882}" destId="{6E6571DC-4220-48AE-9256-0FC417500D9C}" srcOrd="0" destOrd="0" presId="urn:microsoft.com/office/officeart/2005/8/layout/default#8"/>
    <dgm:cxn modelId="{9DAD1780-C01D-435E-8D5A-7711798C640F}" type="presOf" srcId="{5C643933-BE95-40DD-9ED3-37AAACCF4B7D}" destId="{ECD1105B-45C9-4A56-9ED4-570FE5358D5F}" srcOrd="0" destOrd="0" presId="urn:microsoft.com/office/officeart/2005/8/layout/default#8"/>
    <dgm:cxn modelId="{B28A3720-5D14-49B7-BFBB-D09FCDFF656B}" type="presOf" srcId="{40AABB20-D400-402E-BFEA-3EDDBFBB38D2}" destId="{BA30A324-1B37-4AF0-A736-647EFE3221E5}" srcOrd="0" destOrd="0" presId="urn:microsoft.com/office/officeart/2005/8/layout/default#8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AA46523A-261B-4D35-9EE1-E018A55D7EC7}" type="presParOf" srcId="{A4CFC67A-2151-47D1-B60F-CBFCFE4E3DCA}" destId="{66610F0D-240B-4D7B-BF62-44019FC85522}" srcOrd="0" destOrd="0" presId="urn:microsoft.com/office/officeart/2005/8/layout/default#8"/>
    <dgm:cxn modelId="{926D359B-1E0B-4EEA-BC72-29B3BAB7605B}" type="presParOf" srcId="{A4CFC67A-2151-47D1-B60F-CBFCFE4E3DCA}" destId="{76AAB1B2-A225-4BBD-9900-5D494BF3F51E}" srcOrd="1" destOrd="0" presId="urn:microsoft.com/office/officeart/2005/8/layout/default#8"/>
    <dgm:cxn modelId="{9089A8FB-E236-413B-BCB7-71987F98EDB4}" type="presParOf" srcId="{A4CFC67A-2151-47D1-B60F-CBFCFE4E3DCA}" destId="{87544753-AF69-4F30-9620-330BF417D48B}" srcOrd="2" destOrd="0" presId="urn:microsoft.com/office/officeart/2005/8/layout/default#8"/>
    <dgm:cxn modelId="{E76793FC-58C5-43B9-AA46-EBE2410AAD85}" type="presParOf" srcId="{A4CFC67A-2151-47D1-B60F-CBFCFE4E3DCA}" destId="{F6DB4021-13E6-467F-A3F3-BA83C29C82F6}" srcOrd="3" destOrd="0" presId="urn:microsoft.com/office/officeart/2005/8/layout/default#8"/>
    <dgm:cxn modelId="{62D2D591-35E3-4490-BF41-D93AA7BD9FD7}" type="presParOf" srcId="{A4CFC67A-2151-47D1-B60F-CBFCFE4E3DCA}" destId="{ECD1105B-45C9-4A56-9ED4-570FE5358D5F}" srcOrd="4" destOrd="0" presId="urn:microsoft.com/office/officeart/2005/8/layout/default#8"/>
    <dgm:cxn modelId="{9766D8DC-69FE-44EA-ADDF-4644F502F16B}" type="presParOf" srcId="{A4CFC67A-2151-47D1-B60F-CBFCFE4E3DCA}" destId="{F4088F1D-DB14-4657-8804-7FDD374EEADA}" srcOrd="5" destOrd="0" presId="urn:microsoft.com/office/officeart/2005/8/layout/default#8"/>
    <dgm:cxn modelId="{E2C41BD6-751B-4737-9C08-9DAD5CE108F5}" type="presParOf" srcId="{A4CFC67A-2151-47D1-B60F-CBFCFE4E3DCA}" destId="{B34D5BD3-F43E-4391-A749-DC8EDB65873F}" srcOrd="6" destOrd="0" presId="urn:microsoft.com/office/officeart/2005/8/layout/default#8"/>
    <dgm:cxn modelId="{E077815D-A9A0-4C30-AF15-387727695F1B}" type="presParOf" srcId="{A4CFC67A-2151-47D1-B60F-CBFCFE4E3DCA}" destId="{C802B291-0E0F-4812-B112-B2C4029A1BE9}" srcOrd="7" destOrd="0" presId="urn:microsoft.com/office/officeart/2005/8/layout/default#8"/>
    <dgm:cxn modelId="{761CC914-1BEE-4C6A-857C-3C8F3E4DB463}" type="presParOf" srcId="{A4CFC67A-2151-47D1-B60F-CBFCFE4E3DCA}" destId="{D7C81CDF-96F9-4761-B877-928782EE76A0}" srcOrd="8" destOrd="0" presId="urn:microsoft.com/office/officeart/2005/8/layout/default#8"/>
    <dgm:cxn modelId="{EF45D083-7CB8-4BAD-B78D-3B2BA0210715}" type="presParOf" srcId="{A4CFC67A-2151-47D1-B60F-CBFCFE4E3DCA}" destId="{87299893-FD16-4162-A0ED-529C2526B3CB}" srcOrd="9" destOrd="0" presId="urn:microsoft.com/office/officeart/2005/8/layout/default#8"/>
    <dgm:cxn modelId="{5383FB4D-E050-41F7-8982-08978E653C5B}" type="presParOf" srcId="{A4CFC67A-2151-47D1-B60F-CBFCFE4E3DCA}" destId="{6E6571DC-4220-48AE-9256-0FC417500D9C}" srcOrd="10" destOrd="0" presId="urn:microsoft.com/office/officeart/2005/8/layout/default#8"/>
    <dgm:cxn modelId="{006E90AB-74DF-4F3E-8C19-713BCB8A4371}" type="presParOf" srcId="{A4CFC67A-2151-47D1-B60F-CBFCFE4E3DCA}" destId="{4AEE3691-D05C-4C60-9CD3-0D1D0E66C65F}" srcOrd="11" destOrd="0" presId="urn:microsoft.com/office/officeart/2005/8/layout/default#8"/>
    <dgm:cxn modelId="{603C27B5-6AD6-414A-A2F8-107693F665EE}" type="presParOf" srcId="{A4CFC67A-2151-47D1-B60F-CBFCFE4E3DCA}" destId="{BA30A324-1B37-4AF0-A736-647EFE3221E5}" srcOrd="12" destOrd="0" presId="urn:microsoft.com/office/officeart/2005/8/layout/default#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4B1FFD1-FE36-4B5B-966E-42B00B8DBF8C}" type="doc">
      <dgm:prSet loTypeId="urn:microsoft.com/office/officeart/2005/8/layout/default#9" loCatId="list" qsTypeId="urn:microsoft.com/office/officeart/2005/8/quickstyle/simple2#9" qsCatId="simple" csTypeId="urn:microsoft.com/office/officeart/2005/8/colors/accent2_1#9" csCatId="accent2" phldr="1"/>
      <dgm:spPr/>
      <dgm:t>
        <a:bodyPr/>
        <a:lstStyle/>
        <a:p>
          <a:endParaRPr lang="zh-CN" altLang="en-US"/>
        </a:p>
      </dgm:t>
    </dgm:pt>
    <dgm:pt modelId="{E9EDA748-DED7-4614-A155-8D621C7ADA7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A98A23C-952F-4B94-9F3E-4A8099EA6D22}" type="par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AE5E923-8125-4052-91E9-7A7043F4626B}" type="sibTrans" cxnId="{747C0022-F4E1-49A7-91FF-99CF62D5832E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DB80AFE-D982-4F12-9A12-F54558DE3F3B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151DE79B-2D8F-40A0-8914-37E5916101E5}" type="par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4103FED-53EC-40F6-BEA0-2FD0FD2B3C0C}" type="sibTrans" cxnId="{43559101-889A-4E98-BA1D-DE8633ADF1FC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C643933-BE95-40DD-9ED3-37AAACCF4B7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49E5135-9DD1-4FFD-ADFF-D680E5C70AF3}" type="par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BD50D6AB-4446-4ABD-8973-D7795F902821}" type="sibTrans" cxnId="{73560DAA-7F20-4376-BB59-9904AA80A29A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581FB9C-4D58-4614-993A-324D6C3D561D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70D9BDE-C2E0-49DB-A11A-7573A71C7475}" type="par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57B5B95E-D930-4162-8686-C1C71A33DF5A}" type="sibTrans" cxnId="{055D3184-3D88-452D-A65F-AC1B6A1B405B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3E46FC1-10BC-427B-A9FD-23F5FECA59C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EE6FCF3D-FF67-444C-B6CE-562C03FC8883}" type="par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6C51B4ED-5FD0-4DDB-A06F-C109EBE85014}" type="sibTrans" cxnId="{04D33C7F-015B-478D-ADB8-DE33F1F7686D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88E46FB1-1CE6-4A1F-865B-71EE6024C882}">
      <dgm:prSet phldrT="[文本]" custT="1"/>
      <dgm:spPr>
        <a:ln>
          <a:solidFill>
            <a:schemeClr val="tx1">
              <a:lumMod val="50000"/>
              <a:lumOff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0FE963B1-3FB2-4E0E-9E48-E040CB95535F}" type="par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3F1F3D4-862A-4970-AB93-3E8867F5DBFA}" type="sibTrans" cxnId="{E9EA80F6-FFB1-4802-A02D-7B6128560413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40AABB20-D400-402E-BFEA-3EDDBFBB38D2}">
      <dgm:prSet phldrT="[文本]" custT="1"/>
      <dgm:spPr/>
      <dgm:t>
        <a:bodyPr/>
        <a:lstStyle/>
        <a:p>
          <a:r>
            <a: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38AE4D06-9F6C-4196-A5FE-9D688BEA1998}" type="par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26037832-96C3-4ACD-8A09-16F020DA0BBA}" type="sibTrans" cxnId="{C7B8B449-5233-4EA3-8E2E-9F28CDC0D760}">
      <dgm:prSet/>
      <dgm:spPr/>
      <dgm:t>
        <a:bodyPr/>
        <a:lstStyle/>
        <a:p>
          <a:endParaRPr lang="zh-CN" altLang="en-US" sz="240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gm:t>
    </dgm:pt>
    <dgm:pt modelId="{A4CFC67A-2151-47D1-B60F-CBFCFE4E3DCA}" type="pres">
      <dgm:prSet presAssocID="{64B1FFD1-FE36-4B5B-966E-42B00B8DBF8C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610F0D-240B-4D7B-BF62-44019FC85522}" type="pres">
      <dgm:prSet presAssocID="{E9EDA748-DED7-4614-A155-8D621C7ADA7B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AB1B2-A225-4BBD-9900-5D494BF3F51E}" type="pres">
      <dgm:prSet presAssocID="{EAE5E923-8125-4052-91E9-7A7043F4626B}" presName="sibTrans" presStyleCnt="0"/>
      <dgm:spPr/>
    </dgm:pt>
    <dgm:pt modelId="{87544753-AF69-4F30-9620-330BF417D48B}" type="pres">
      <dgm:prSet presAssocID="{EDB80AFE-D982-4F12-9A12-F54558DE3F3B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B4021-13E6-467F-A3F3-BA83C29C82F6}" type="pres">
      <dgm:prSet presAssocID="{54103FED-53EC-40F6-BEA0-2FD0FD2B3C0C}" presName="sibTrans" presStyleCnt="0"/>
      <dgm:spPr/>
    </dgm:pt>
    <dgm:pt modelId="{ECD1105B-45C9-4A56-9ED4-570FE5358D5F}" type="pres">
      <dgm:prSet presAssocID="{5C643933-BE95-40DD-9ED3-37AAACCF4B7D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088F1D-DB14-4657-8804-7FDD374EEADA}" type="pres">
      <dgm:prSet presAssocID="{BD50D6AB-4446-4ABD-8973-D7795F902821}" presName="sibTrans" presStyleCnt="0"/>
      <dgm:spPr/>
    </dgm:pt>
    <dgm:pt modelId="{B34D5BD3-F43E-4391-A749-DC8EDB65873F}" type="pres">
      <dgm:prSet presAssocID="{0581FB9C-4D58-4614-993A-324D6C3D561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02B291-0E0F-4812-B112-B2C4029A1BE9}" type="pres">
      <dgm:prSet presAssocID="{57B5B95E-D930-4162-8686-C1C71A33DF5A}" presName="sibTrans" presStyleCnt="0"/>
      <dgm:spPr/>
    </dgm:pt>
    <dgm:pt modelId="{D7C81CDF-96F9-4761-B877-928782EE76A0}" type="pres">
      <dgm:prSet presAssocID="{A3E46FC1-10BC-427B-A9FD-23F5FECA59C2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299893-FD16-4162-A0ED-529C2526B3CB}" type="pres">
      <dgm:prSet presAssocID="{6C51B4ED-5FD0-4DDB-A06F-C109EBE85014}" presName="sibTrans" presStyleCnt="0"/>
      <dgm:spPr/>
    </dgm:pt>
    <dgm:pt modelId="{6E6571DC-4220-48AE-9256-0FC417500D9C}" type="pres">
      <dgm:prSet presAssocID="{88E46FB1-1CE6-4A1F-865B-71EE6024C882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AEE3691-D05C-4C60-9CD3-0D1D0E66C65F}" type="pres">
      <dgm:prSet presAssocID="{43F1F3D4-862A-4970-AB93-3E8867F5DBFA}" presName="sibTrans" presStyleCnt="0"/>
      <dgm:spPr/>
    </dgm:pt>
    <dgm:pt modelId="{BA30A324-1B37-4AF0-A736-647EFE3221E5}" type="pres">
      <dgm:prSet presAssocID="{40AABB20-D400-402E-BFEA-3EDDBFBB38D2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4D33C7F-015B-478D-ADB8-DE33F1F7686D}" srcId="{64B1FFD1-FE36-4B5B-966E-42B00B8DBF8C}" destId="{A3E46FC1-10BC-427B-A9FD-23F5FECA59C2}" srcOrd="4" destOrd="0" parTransId="{EE6FCF3D-FF67-444C-B6CE-562C03FC8883}" sibTransId="{6C51B4ED-5FD0-4DDB-A06F-C109EBE85014}"/>
    <dgm:cxn modelId="{E9EA80F6-FFB1-4802-A02D-7B6128560413}" srcId="{64B1FFD1-FE36-4B5B-966E-42B00B8DBF8C}" destId="{88E46FB1-1CE6-4A1F-865B-71EE6024C882}" srcOrd="5" destOrd="0" parTransId="{0FE963B1-3FB2-4E0E-9E48-E040CB95535F}" sibTransId="{43F1F3D4-862A-4970-AB93-3E8867F5DBFA}"/>
    <dgm:cxn modelId="{AE07CD6A-C218-4CA7-860E-CEEB69994867}" type="presOf" srcId="{0581FB9C-4D58-4614-993A-324D6C3D561D}" destId="{B34D5BD3-F43E-4391-A749-DC8EDB65873F}" srcOrd="0" destOrd="0" presId="urn:microsoft.com/office/officeart/2005/8/layout/default#9"/>
    <dgm:cxn modelId="{737F5F35-CAD7-4BA1-A7A3-07B0A832F13F}" type="presOf" srcId="{64B1FFD1-FE36-4B5B-966E-42B00B8DBF8C}" destId="{A4CFC67A-2151-47D1-B60F-CBFCFE4E3DCA}" srcOrd="0" destOrd="0" presId="urn:microsoft.com/office/officeart/2005/8/layout/default#9"/>
    <dgm:cxn modelId="{C7B8B449-5233-4EA3-8E2E-9F28CDC0D760}" srcId="{64B1FFD1-FE36-4B5B-966E-42B00B8DBF8C}" destId="{40AABB20-D400-402E-BFEA-3EDDBFBB38D2}" srcOrd="6" destOrd="0" parTransId="{38AE4D06-9F6C-4196-A5FE-9D688BEA1998}" sibTransId="{26037832-96C3-4ACD-8A09-16F020DA0BBA}"/>
    <dgm:cxn modelId="{CC173A29-C3FC-455D-99E6-6F4F50AEA962}" type="presOf" srcId="{EDB80AFE-D982-4F12-9A12-F54558DE3F3B}" destId="{87544753-AF69-4F30-9620-330BF417D48B}" srcOrd="0" destOrd="0" presId="urn:microsoft.com/office/officeart/2005/8/layout/default#9"/>
    <dgm:cxn modelId="{055D3184-3D88-452D-A65F-AC1B6A1B405B}" srcId="{64B1FFD1-FE36-4B5B-966E-42B00B8DBF8C}" destId="{0581FB9C-4D58-4614-993A-324D6C3D561D}" srcOrd="3" destOrd="0" parTransId="{070D9BDE-C2E0-49DB-A11A-7573A71C7475}" sibTransId="{57B5B95E-D930-4162-8686-C1C71A33DF5A}"/>
    <dgm:cxn modelId="{520389FE-8E9B-4742-82DB-E4D96C18CFAC}" type="presOf" srcId="{5C643933-BE95-40DD-9ED3-37AAACCF4B7D}" destId="{ECD1105B-45C9-4A56-9ED4-570FE5358D5F}" srcOrd="0" destOrd="0" presId="urn:microsoft.com/office/officeart/2005/8/layout/default#9"/>
    <dgm:cxn modelId="{845459C3-EB39-494B-A18B-AC740D59070F}" type="presOf" srcId="{40AABB20-D400-402E-BFEA-3EDDBFBB38D2}" destId="{BA30A324-1B37-4AF0-A736-647EFE3221E5}" srcOrd="0" destOrd="0" presId="urn:microsoft.com/office/officeart/2005/8/layout/default#9"/>
    <dgm:cxn modelId="{9499649D-6901-4900-9177-4BAD3C1A4673}" type="presOf" srcId="{E9EDA748-DED7-4614-A155-8D621C7ADA7B}" destId="{66610F0D-240B-4D7B-BF62-44019FC85522}" srcOrd="0" destOrd="0" presId="urn:microsoft.com/office/officeart/2005/8/layout/default#9"/>
    <dgm:cxn modelId="{43559101-889A-4E98-BA1D-DE8633ADF1FC}" srcId="{64B1FFD1-FE36-4B5B-966E-42B00B8DBF8C}" destId="{EDB80AFE-D982-4F12-9A12-F54558DE3F3B}" srcOrd="1" destOrd="0" parTransId="{151DE79B-2D8F-40A0-8914-37E5916101E5}" sibTransId="{54103FED-53EC-40F6-BEA0-2FD0FD2B3C0C}"/>
    <dgm:cxn modelId="{747C0022-F4E1-49A7-91FF-99CF62D5832E}" srcId="{64B1FFD1-FE36-4B5B-966E-42B00B8DBF8C}" destId="{E9EDA748-DED7-4614-A155-8D621C7ADA7B}" srcOrd="0" destOrd="0" parTransId="{0A98A23C-952F-4B94-9F3E-4A8099EA6D22}" sibTransId="{EAE5E923-8125-4052-91E9-7A7043F4626B}"/>
    <dgm:cxn modelId="{EFF86425-55BB-48E8-82D7-90C153AFAD60}" type="presOf" srcId="{88E46FB1-1CE6-4A1F-865B-71EE6024C882}" destId="{6E6571DC-4220-48AE-9256-0FC417500D9C}" srcOrd="0" destOrd="0" presId="urn:microsoft.com/office/officeart/2005/8/layout/default#9"/>
    <dgm:cxn modelId="{73560DAA-7F20-4376-BB59-9904AA80A29A}" srcId="{64B1FFD1-FE36-4B5B-966E-42B00B8DBF8C}" destId="{5C643933-BE95-40DD-9ED3-37AAACCF4B7D}" srcOrd="2" destOrd="0" parTransId="{049E5135-9DD1-4FFD-ADFF-D680E5C70AF3}" sibTransId="{BD50D6AB-4446-4ABD-8973-D7795F902821}"/>
    <dgm:cxn modelId="{480AC978-1F51-4EE2-ADD4-CC1BDBA27AB0}" type="presOf" srcId="{A3E46FC1-10BC-427B-A9FD-23F5FECA59C2}" destId="{D7C81CDF-96F9-4761-B877-928782EE76A0}" srcOrd="0" destOrd="0" presId="urn:microsoft.com/office/officeart/2005/8/layout/default#9"/>
    <dgm:cxn modelId="{4BF61D0B-B981-43AC-9EC3-19D46DC302E7}" type="presParOf" srcId="{A4CFC67A-2151-47D1-B60F-CBFCFE4E3DCA}" destId="{66610F0D-240B-4D7B-BF62-44019FC85522}" srcOrd="0" destOrd="0" presId="urn:microsoft.com/office/officeart/2005/8/layout/default#9"/>
    <dgm:cxn modelId="{2D23982F-595E-4EB5-8410-B6F000090617}" type="presParOf" srcId="{A4CFC67A-2151-47D1-B60F-CBFCFE4E3DCA}" destId="{76AAB1B2-A225-4BBD-9900-5D494BF3F51E}" srcOrd="1" destOrd="0" presId="urn:microsoft.com/office/officeart/2005/8/layout/default#9"/>
    <dgm:cxn modelId="{5A0C6F37-CB94-4A84-A8B3-6965A1292F1A}" type="presParOf" srcId="{A4CFC67A-2151-47D1-B60F-CBFCFE4E3DCA}" destId="{87544753-AF69-4F30-9620-330BF417D48B}" srcOrd="2" destOrd="0" presId="urn:microsoft.com/office/officeart/2005/8/layout/default#9"/>
    <dgm:cxn modelId="{8730D783-4387-4911-A091-F7E0C3469E2A}" type="presParOf" srcId="{A4CFC67A-2151-47D1-B60F-CBFCFE4E3DCA}" destId="{F6DB4021-13E6-467F-A3F3-BA83C29C82F6}" srcOrd="3" destOrd="0" presId="urn:microsoft.com/office/officeart/2005/8/layout/default#9"/>
    <dgm:cxn modelId="{B25BE7D6-18F3-431D-9AC6-D21859E8E948}" type="presParOf" srcId="{A4CFC67A-2151-47D1-B60F-CBFCFE4E3DCA}" destId="{ECD1105B-45C9-4A56-9ED4-570FE5358D5F}" srcOrd="4" destOrd="0" presId="urn:microsoft.com/office/officeart/2005/8/layout/default#9"/>
    <dgm:cxn modelId="{B61FFE14-2C29-4994-A830-740326B9E373}" type="presParOf" srcId="{A4CFC67A-2151-47D1-B60F-CBFCFE4E3DCA}" destId="{F4088F1D-DB14-4657-8804-7FDD374EEADA}" srcOrd="5" destOrd="0" presId="urn:microsoft.com/office/officeart/2005/8/layout/default#9"/>
    <dgm:cxn modelId="{DA4D4C33-AE63-40B9-A304-5B3C3A9352F8}" type="presParOf" srcId="{A4CFC67A-2151-47D1-B60F-CBFCFE4E3DCA}" destId="{B34D5BD3-F43E-4391-A749-DC8EDB65873F}" srcOrd="6" destOrd="0" presId="urn:microsoft.com/office/officeart/2005/8/layout/default#9"/>
    <dgm:cxn modelId="{77172921-EEDD-4B6F-AB2C-038E392303D2}" type="presParOf" srcId="{A4CFC67A-2151-47D1-B60F-CBFCFE4E3DCA}" destId="{C802B291-0E0F-4812-B112-B2C4029A1BE9}" srcOrd="7" destOrd="0" presId="urn:microsoft.com/office/officeart/2005/8/layout/default#9"/>
    <dgm:cxn modelId="{2DA323DE-4CF8-4F17-8627-2D7B8063583A}" type="presParOf" srcId="{A4CFC67A-2151-47D1-B60F-CBFCFE4E3DCA}" destId="{D7C81CDF-96F9-4761-B877-928782EE76A0}" srcOrd="8" destOrd="0" presId="urn:microsoft.com/office/officeart/2005/8/layout/default#9"/>
    <dgm:cxn modelId="{037B0D36-A79A-416D-BA18-C47FECCFF523}" type="presParOf" srcId="{A4CFC67A-2151-47D1-B60F-CBFCFE4E3DCA}" destId="{87299893-FD16-4162-A0ED-529C2526B3CB}" srcOrd="9" destOrd="0" presId="urn:microsoft.com/office/officeart/2005/8/layout/default#9"/>
    <dgm:cxn modelId="{F9199AC6-63F2-4016-8F6E-64F904D7F7A4}" type="presParOf" srcId="{A4CFC67A-2151-47D1-B60F-CBFCFE4E3DCA}" destId="{6E6571DC-4220-48AE-9256-0FC417500D9C}" srcOrd="10" destOrd="0" presId="urn:microsoft.com/office/officeart/2005/8/layout/default#9"/>
    <dgm:cxn modelId="{8589F6B2-D283-4DC2-A466-4799BC2BC707}" type="presParOf" srcId="{A4CFC67A-2151-47D1-B60F-CBFCFE4E3DCA}" destId="{4AEE3691-D05C-4C60-9CD3-0D1D0E66C65F}" srcOrd="11" destOrd="0" presId="urn:microsoft.com/office/officeart/2005/8/layout/default#9"/>
    <dgm:cxn modelId="{CD0EED0A-529C-4CF4-B552-9EFB5E5A0BF4}" type="presParOf" srcId="{A4CFC67A-2151-47D1-B60F-CBFCFE4E3DCA}" destId="{BA30A324-1B37-4AF0-A736-647EFE3221E5}" srcOrd="12" destOrd="0" presId="urn:microsoft.com/office/officeart/2005/8/layout/default#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22C50-DA32-455E-80ED-FB34C0A3B921}">
      <dsp:nvSpPr>
        <dsp:cNvPr id="0" name=""/>
        <dsp:cNvSpPr/>
      </dsp:nvSpPr>
      <dsp:spPr>
        <a:xfrm>
          <a:off x="1759545" y="802"/>
          <a:ext cx="2194718" cy="131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用户变量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759545" y="802"/>
        <a:ext cx="2194718" cy="1316831"/>
      </dsp:txXfrm>
    </dsp:sp>
    <dsp:sp modelId="{68225693-BE4D-4B72-B18E-D53DF331C27B}">
      <dsp:nvSpPr>
        <dsp:cNvPr id="0" name=""/>
        <dsp:cNvSpPr/>
      </dsp:nvSpPr>
      <dsp:spPr>
        <a:xfrm>
          <a:off x="4173735" y="802"/>
          <a:ext cx="2194718" cy="131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系统变量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173735" y="802"/>
        <a:ext cx="2194718" cy="131683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922C50-DA32-455E-80ED-FB34C0A3B921}">
      <dsp:nvSpPr>
        <dsp:cNvPr id="0" name=""/>
        <dsp:cNvSpPr/>
      </dsp:nvSpPr>
      <dsp:spPr>
        <a:xfrm>
          <a:off x="1759545" y="802"/>
          <a:ext cx="2194718" cy="131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用户变量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759545" y="802"/>
        <a:ext cx="2194718" cy="1316831"/>
      </dsp:txXfrm>
    </dsp:sp>
    <dsp:sp modelId="{68225693-BE4D-4B72-B18E-D53DF331C27B}">
      <dsp:nvSpPr>
        <dsp:cNvPr id="0" name=""/>
        <dsp:cNvSpPr/>
      </dsp:nvSpPr>
      <dsp:spPr>
        <a:xfrm>
          <a:off x="4173735" y="802"/>
          <a:ext cx="2194718" cy="13168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系统变量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173735" y="802"/>
        <a:ext cx="2194718" cy="13168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noFill/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solidFill>
                <a:schemeClr val="bg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solidFill>
              <a:schemeClr val="bg1"/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 ）常量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(   )</a:t>
          </a: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（  ）值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610F0D-240B-4D7B-BF62-44019FC85522}">
      <dsp:nvSpPr>
        <dsp:cNvPr id="0" name=""/>
        <dsp:cNvSpPr/>
      </dsp:nvSpPr>
      <dsp:spPr>
        <a:xfrm>
          <a:off x="2552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字符串常量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552" y="327977"/>
        <a:ext cx="2025270" cy="1215162"/>
      </dsp:txXfrm>
    </dsp:sp>
    <dsp:sp modelId="{87544753-AF69-4F30-9620-330BF417D48B}">
      <dsp:nvSpPr>
        <dsp:cNvPr id="0" name=""/>
        <dsp:cNvSpPr/>
      </dsp:nvSpPr>
      <dsp:spPr>
        <a:xfrm>
          <a:off x="2230350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数值常量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2230350" y="327977"/>
        <a:ext cx="2025270" cy="1215162"/>
      </dsp:txXfrm>
    </dsp:sp>
    <dsp:sp modelId="{ECD1105B-45C9-4A56-9ED4-570FE5358D5F}">
      <dsp:nvSpPr>
        <dsp:cNvPr id="0" name=""/>
        <dsp:cNvSpPr/>
      </dsp:nvSpPr>
      <dsp:spPr>
        <a:xfrm>
          <a:off x="4458148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十六进制常量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4458148" y="327977"/>
        <a:ext cx="2025270" cy="1215162"/>
      </dsp:txXfrm>
    </dsp:sp>
    <dsp:sp modelId="{B34D5BD3-F43E-4391-A749-DC8EDB65873F}">
      <dsp:nvSpPr>
        <dsp:cNvPr id="0" name=""/>
        <dsp:cNvSpPr/>
      </dsp:nvSpPr>
      <dsp:spPr>
        <a:xfrm>
          <a:off x="6685946" y="32797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时间日期常量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6685946" y="327977"/>
        <a:ext cx="2025270" cy="1215162"/>
      </dsp:txXfrm>
    </dsp:sp>
    <dsp:sp modelId="{D7C81CDF-96F9-4761-B877-928782EE76A0}">
      <dsp:nvSpPr>
        <dsp:cNvPr id="0" name=""/>
        <dsp:cNvSpPr/>
      </dsp:nvSpPr>
      <dsp:spPr>
        <a:xfrm>
          <a:off x="1116451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位字段值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1116451" y="1745667"/>
        <a:ext cx="2025270" cy="1215162"/>
      </dsp:txXfrm>
    </dsp:sp>
    <dsp:sp modelId="{6E6571DC-4220-48AE-9256-0FC417500D9C}">
      <dsp:nvSpPr>
        <dsp:cNvPr id="0" name=""/>
        <dsp:cNvSpPr/>
      </dsp:nvSpPr>
      <dsp:spPr>
        <a:xfrm>
          <a:off x="3344249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tx1">
              <a:lumMod val="50000"/>
              <a:lumOff val="5000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rPr>
            <a:t>布尔值</a:t>
          </a:r>
          <a:endParaRPr lang="zh-CN" altLang="en-US" sz="2400" kern="1200" dirty="0">
            <a:solidFill>
              <a:schemeClr val="tx1">
                <a:lumMod val="50000"/>
                <a:lumOff val="50000"/>
              </a:schemeClr>
            </a:solidFill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3344249" y="1745667"/>
        <a:ext cx="2025270" cy="1215162"/>
      </dsp:txXfrm>
    </dsp:sp>
    <dsp:sp modelId="{BA30A324-1B37-4AF0-A736-647EFE3221E5}">
      <dsp:nvSpPr>
        <dsp:cNvPr id="0" name=""/>
        <dsp:cNvSpPr/>
      </dsp:nvSpPr>
      <dsp:spPr>
        <a:xfrm>
          <a:off x="5572047" y="1745667"/>
          <a:ext cx="2025270" cy="1215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NULL</a:t>
          </a:r>
          <a:r>
            <a:rPr lang="zh-CN" altLang="en-US" sz="2400" kern="1200" dirty="0" smtClean="0">
              <a:latin typeface="手札体-简粗体" panose="03000700000000000000" pitchFamily="66" charset="-122"/>
              <a:ea typeface="手札体-简粗体" panose="03000700000000000000" pitchFamily="66" charset="-122"/>
            </a:rPr>
            <a:t>值</a:t>
          </a:r>
          <a:endParaRPr lang="zh-CN" altLang="en-US" sz="2400" kern="1200" dirty="0">
            <a:latin typeface="手札体-简粗体" panose="03000700000000000000" pitchFamily="66" charset="-122"/>
            <a:ea typeface="手札体-简粗体" panose="03000700000000000000" pitchFamily="66" charset="-122"/>
          </a:endParaRPr>
        </a:p>
      </dsp:txBody>
      <dsp:txXfrm>
        <a:off x="5572047" y="1745667"/>
        <a:ext cx="2025270" cy="12151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#10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default#1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2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#3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#6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#7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#8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default#9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#10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#1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#3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4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#5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6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#7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#8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#9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675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2019/7/4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11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601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5132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6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2517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076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0713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6589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1292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218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0151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262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2BA39A-AC55-444D-B767-F7BFDC7741B7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84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85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86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87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88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59344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89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90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91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94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95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96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97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98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99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100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101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102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2.xml"/><Relationship Id="rId4" Type="http://schemas.openxmlformats.org/officeDocument/2006/relationships/image" Target="../media/image2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4.xml"/><Relationship Id="rId4" Type="http://schemas.openxmlformats.org/officeDocument/2006/relationships/image" Target="../media/image29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3" Type="http://schemas.openxmlformats.org/officeDocument/2006/relationships/tags" Target="../tags/tag3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15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6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notesSlide" Target="../notesSlides/notesSlide17.xml"/><Relationship Id="rId7" Type="http://schemas.openxmlformats.org/officeDocument/2006/relationships/diagramColors" Target="../diagrams/colors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notesSlide" Target="../notesSlides/notesSlide18.xml"/><Relationship Id="rId7" Type="http://schemas.openxmlformats.org/officeDocument/2006/relationships/diagramColors" Target="../diagrams/colors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notesSlide" Target="../notesSlides/notesSlide19.xml"/><Relationship Id="rId7" Type="http://schemas.openxmlformats.org/officeDocument/2006/relationships/diagramColors" Target="../diagrams/colors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notesSlide" Target="../notesSlides/notesSlide20.xml"/><Relationship Id="rId7" Type="http://schemas.openxmlformats.org/officeDocument/2006/relationships/diagramColors" Target="../diagrams/colors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6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0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8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0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9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4.xml"/><Relationship Id="rId4" Type="http://schemas.openxmlformats.org/officeDocument/2006/relationships/hyperlink" Target="https://pan.baidu.com/s/1QZkTG2i8oVNnH6tRixnKyg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5.xml"/><Relationship Id="rId4" Type="http://schemas.openxmlformats.org/officeDocument/2006/relationships/image" Target="../media/image9.jpe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6.xml"/><Relationship Id="rId4" Type="http://schemas.openxmlformats.org/officeDocument/2006/relationships/image" Target="../media/image1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7.xml"/><Relationship Id="rId4" Type="http://schemas.openxmlformats.org/officeDocument/2006/relationships/image" Target="../media/image11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8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9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0.xml"/><Relationship Id="rId4" Type="http://schemas.openxmlformats.org/officeDocument/2006/relationships/image" Target="../media/image16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2.xml"/><Relationship Id="rId4" Type="http://schemas.openxmlformats.org/officeDocument/2006/relationships/image" Target="../media/image18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3.xml"/><Relationship Id="rId4" Type="http://schemas.openxmlformats.org/officeDocument/2006/relationships/image" Target="../media/image19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4.xml"/><Relationship Id="rId4" Type="http://schemas.openxmlformats.org/officeDocument/2006/relationships/image" Target="../media/image2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5.xml"/><Relationship Id="rId4" Type="http://schemas.openxmlformats.org/officeDocument/2006/relationships/image" Target="../media/image21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6.xml"/><Relationship Id="rId4" Type="http://schemas.openxmlformats.org/officeDocument/2006/relationships/image" Target="../media/image22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7.xml"/><Relationship Id="rId4" Type="http://schemas.openxmlformats.org/officeDocument/2006/relationships/image" Target="../media/image2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8.xml"/><Relationship Id="rId4" Type="http://schemas.openxmlformats.org/officeDocument/2006/relationships/image" Target="../media/image24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9.xml"/><Relationship Id="rId4" Type="http://schemas.openxmlformats.org/officeDocument/2006/relationships/image" Target="../media/image25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0.xml"/><Relationship Id="rId4" Type="http://schemas.openxmlformats.org/officeDocument/2006/relationships/image" Target="../media/image24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数据库系统原理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Definition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Language,DDL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312384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ALTER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229982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03498" y="5315381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DROP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42930" y="5232979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删除数据库或数据库对象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3" name="矩形 12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数据定义语言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查看是否安装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成功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685103"/>
            <a:ext cx="9848850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7946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查看是否安装成功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1253430" y="1725954"/>
            <a:ext cx="9492339" cy="3082529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en-US" altLang="zh-CN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打开命令提示符</a:t>
            </a:r>
            <a:endParaRPr lang="en-US" altLang="zh-CN" sz="3200" b="1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zh-CN" altLang="en-US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开始菜单</a:t>
            </a:r>
            <a:r>
              <a:rPr lang="en-US" altLang="zh-CN" sz="32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cmd</a:t>
            </a:r>
            <a:r>
              <a:rPr lang="en-US" altLang="zh-CN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32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    </a:t>
            </a:r>
            <a:r>
              <a:rPr lang="en-US" altLang="zh-CN" sz="3200" b="1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win+r+cmd</a:t>
            </a:r>
            <a:endPara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08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查看是否安装成功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322" y="1353413"/>
            <a:ext cx="7195520" cy="513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2216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" y="-24003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4859338" y="2420938"/>
            <a:ext cx="1984375" cy="301625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2782888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3246438" y="2722563"/>
            <a:ext cx="5208587" cy="11080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66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66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8763000" y="3094038"/>
            <a:ext cx="220663" cy="188913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75" y="2403475"/>
            <a:ext cx="1300163" cy="3190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Definition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Language,DDL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)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312384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)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229982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03498" y="5315381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(   )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42930" y="5232979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删除数据库或数据库对象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3" name="矩形 12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数据定义语言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Definition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Language,DDL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312384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ALTER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229982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03498" y="5315381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DROP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42930" y="5232979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删除数据库或数据库对象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3" name="矩形 12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数据定义语言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5" name="矩形 14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肘形连接符 11"/>
          <p:cNvCxnSpPr>
            <a:stCxn id="19" idx="1"/>
            <a:endCxn id="11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20" idx="1"/>
            <a:endCxn id="11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1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1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1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1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数据操纵语言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403498" y="4082604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007585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5" name="矩形 14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3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3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3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肘形连接符 26"/>
          <p:cNvCxnSpPr>
            <a:stCxn id="13" idx="3"/>
            <a:endCxn id="24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3" idx="3"/>
            <a:endCxn id="25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6" idx="1"/>
            <a:endCxn id="13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数据操纵语言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403498" y="4082604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007585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1403498" y="4983127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UPDATE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242930" y="4908108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5" name="矩形 14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肘形连接符 18"/>
          <p:cNvCxnSpPr>
            <a:stCxn id="22" idx="1"/>
            <a:endCxn id="18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8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8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4" name="矩形 23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肘形连接符 27"/>
          <p:cNvCxnSpPr>
            <a:stCxn id="18" idx="3"/>
            <a:endCxn id="25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18" idx="3"/>
            <a:endCxn id="26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27" idx="1"/>
            <a:endCxn id="18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6115" y="174153"/>
            <a:ext cx="6777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数据操纵语言（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Data Manipulation Language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DML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03498" y="5886601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DELETE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42930" y="5811582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403498" y="4082604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242930" y="4007585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403498" y="4983127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UPDATE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242930" y="4908108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21" name="矩形 2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28" idx="1"/>
            <a:endCxn id="2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2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0" name="矩形 2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24" idx="3"/>
            <a:endCxn id="3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4" idx="3"/>
            <a:endCxn id="3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33" idx="1"/>
            <a:endCxn id="2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数据操纵语言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03498" y="5886601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42930" y="5811582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403498" y="4082604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242930" y="4007585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403498" y="4983127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242930" y="4908108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21" name="矩形 2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28" idx="1"/>
            <a:endCxn id="2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2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0" name="矩形 2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24" idx="3"/>
            <a:endCxn id="3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4" idx="3"/>
            <a:endCxn id="3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33" idx="1"/>
            <a:endCxn id="2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数据操纵语言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Manipulation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Language,DML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403498" y="5886601"/>
            <a:ext cx="1839432" cy="68727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DELETE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242930" y="5811582"/>
            <a:ext cx="7272670" cy="8373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中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403498" y="3179130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42930" y="3104111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1403498" y="4082604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242930" y="4007585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1403498" y="4983127"/>
            <a:ext cx="1839432" cy="68727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UPDATE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3242930" y="4908108"/>
            <a:ext cx="7272670" cy="8373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21" name="矩形 2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28" idx="1"/>
            <a:endCxn id="2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9" idx="1"/>
            <a:endCxn id="2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0" name="矩形 2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肘形连接符 33"/>
          <p:cNvCxnSpPr>
            <a:stCxn id="24" idx="3"/>
            <a:endCxn id="3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24" idx="3"/>
            <a:endCxn id="3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33" idx="1"/>
            <a:endCxn id="2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数据操纵语言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数据控制语言（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Control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Language,DCL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GRANT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用于授予权限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575544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REVOKE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493142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用于收回权限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1" name="矩形 1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4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与关系数据库基本操作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数据控制语言（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Control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Language,DCL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用于授予权限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575544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  ）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493142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用于收回权限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1" name="矩形 1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数据控制语言（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Control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Language,DCL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GRANT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用于授予权限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575544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REVOKE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493142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用于收回权限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1" name="矩形 10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679943" y="2410241"/>
          <a:ext cx="9250326" cy="33812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3442"/>
                <a:gridCol w="3083442"/>
                <a:gridCol w="3083442"/>
              </a:tblGrid>
              <a:tr h="11410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数据定义语言</a:t>
                      </a:r>
                      <a:endParaRPr lang="en-US" altLang="zh-CN" sz="2400" dirty="0" smtClean="0">
                        <a:solidFill>
                          <a:srgbClr val="FF0000"/>
                        </a:solidFill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数据操纵语言</a:t>
                      </a:r>
                      <a:endParaRPr lang="zh-CN" altLang="en-US" sz="24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solidFill>
                            <a:srgbClr val="FF0000"/>
                          </a:solidFill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数据控制语言</a:t>
                      </a:r>
                      <a:endParaRPr lang="zh-CN" altLang="en-US" sz="24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2240175"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CREATE</a:t>
                      </a: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ALTER</a:t>
                      </a: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DROP</a:t>
                      </a:r>
                      <a:endParaRPr lang="zh-CN" altLang="en-US" sz="24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SELECT</a:t>
                      </a: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INSERT</a:t>
                      </a: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UPDATE</a:t>
                      </a: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DELETE</a:t>
                      </a:r>
                      <a:endParaRPr lang="zh-CN" altLang="en-US" sz="24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GRANT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 smtClean="0">
                          <a:solidFill>
                            <a:schemeClr val="tx1"/>
                          </a:solidFill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REVOKE</a:t>
                      </a:r>
                      <a:endParaRPr lang="zh-CN" altLang="en-US" sz="2400" dirty="0" smtClean="0">
                        <a:solidFill>
                          <a:schemeClr val="tx1"/>
                        </a:solidFill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  <a:p>
                      <a:pPr algn="ctr">
                        <a:lnSpc>
                          <a:spcPts val="37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7" name="矩形 6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704896" y="4025907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创建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04895" y="4500238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修改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04896" y="497565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删除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68510" y="377314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检索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840923" y="425749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插入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40920" y="473182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修改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856689" y="520768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删除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00893" y="402590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授予权限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05656" y="4500238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</a:rPr>
              <a:t>收回</a:t>
            </a:r>
            <a:r>
              <a:rPr lang="zh-CN" altLang="en-US" sz="2000" dirty="0" smtClean="0">
                <a:solidFill>
                  <a:srgbClr val="FF0000"/>
                </a:solidFill>
              </a:rPr>
              <a:t>权限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0" name="肘形连接符 19"/>
          <p:cNvCxnSpPr>
            <a:stCxn id="23" idx="1"/>
            <a:endCxn id="19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肘形连接符 20"/>
          <p:cNvCxnSpPr>
            <a:stCxn id="24" idx="1"/>
            <a:endCxn id="19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25" idx="1"/>
            <a:endCxn id="19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5" name="矩形 24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肘形连接符 28"/>
          <p:cNvCxnSpPr>
            <a:stCxn id="19" idx="3"/>
            <a:endCxn id="26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9" idx="3"/>
            <a:endCxn id="27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28" idx="1"/>
            <a:endCxn id="19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41609" y="3963865"/>
            <a:ext cx="449121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1608" y="2330208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从表或视图中删除数据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1610" y="3385904"/>
            <a:ext cx="283008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用于收回权限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" name="Picture 2" descr="https://timgsa.baidu.com/timg?image&amp;quality=80&amp;size=b9999_10000&amp;sec=1522836045193&amp;di=f842e581320f6c8e0d90cd2827745804&amp;imgtype=0&amp;src=http%3A%2F%2Fwww.5577.com%2Fup%2F2013-9%2F2013951033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r="22030"/>
          <a:stretch>
            <a:fillRect/>
          </a:stretch>
        </p:blipFill>
        <p:spPr bwMode="auto">
          <a:xfrm>
            <a:off x="9556600" y="5484060"/>
            <a:ext cx="2001518" cy="8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41609" y="1832381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607" y="2874243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用于授予权限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1609" y="4538693"/>
            <a:ext cx="5671433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609" y="5139694"/>
            <a:ext cx="44061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删除数据库或数据库对象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641606" y="5602422"/>
            <a:ext cx="391499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2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1610" y="6110816"/>
            <a:ext cx="4023385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62358" y="3971871"/>
            <a:ext cx="1839108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62356" y="2338214"/>
            <a:ext cx="183910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ALTER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62358" y="3393910"/>
            <a:ext cx="1839107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2357" y="1840387"/>
            <a:ext cx="183910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62355" y="2882249"/>
            <a:ext cx="1839115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DROP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2358" y="4538693"/>
            <a:ext cx="1839108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UPDATE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2357" y="5139694"/>
            <a:ext cx="18391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DELETE</a:t>
            </a:r>
            <a:endParaRPr lang="zh-CN" alt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562354" y="5602422"/>
            <a:ext cx="183911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GRANT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2358" y="6110816"/>
            <a:ext cx="1839107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eaLnBrk="1" fontAlgn="auto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REVOKE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48" name="矩形 47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35" name="矩形 3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" name="肘形连接符 35"/>
          <p:cNvCxnSpPr>
            <a:stCxn id="39" idx="1"/>
            <a:endCxn id="3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40" idx="1"/>
            <a:endCxn id="3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41" idx="1"/>
            <a:endCxn id="3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41" name="矩形 4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肘形连接符 44"/>
          <p:cNvCxnSpPr>
            <a:stCxn id="35" idx="3"/>
            <a:endCxn id="4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肘形连接符 45"/>
          <p:cNvCxnSpPr>
            <a:stCxn id="35" idx="3"/>
            <a:endCxn id="4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44" idx="1"/>
            <a:endCxn id="3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41609" y="3963865"/>
            <a:ext cx="449121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41608" y="2330208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从表或视图中删除数据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1610" y="3385904"/>
            <a:ext cx="283008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用于收回权限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" name="Picture 2" descr="https://timgsa.baidu.com/timg?image&amp;quality=80&amp;size=b9999_10000&amp;sec=1522836045193&amp;di=f842e581320f6c8e0d90cd2827745804&amp;imgtype=0&amp;src=http%3A%2F%2Fwww.5577.com%2Fup%2F2013-9%2F20139510333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1" r="22030"/>
          <a:stretch>
            <a:fillRect/>
          </a:stretch>
        </p:blipFill>
        <p:spPr bwMode="auto">
          <a:xfrm>
            <a:off x="9556600" y="5484060"/>
            <a:ext cx="2001518" cy="865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41609" y="1832381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修改表或视图中的数据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41607" y="2874243"/>
            <a:ext cx="391499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用于授予权限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1609" y="4538693"/>
            <a:ext cx="5671433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41609" y="5139694"/>
            <a:ext cx="4406158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删除数据库或数据库对象</a:t>
            </a:r>
            <a:endParaRPr lang="zh-CN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5641606" y="5602422"/>
            <a:ext cx="3914992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从表或视图中检索数据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22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23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641610" y="6110816"/>
            <a:ext cx="4023385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eaLnBrk="1" fontAlgn="auto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将数据插入到表或视图中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62358" y="3971871"/>
            <a:ext cx="1839108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INSERT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562356" y="2338214"/>
            <a:ext cx="183910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ALTER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62358" y="3393910"/>
            <a:ext cx="1839107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SELECT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62357" y="1840387"/>
            <a:ext cx="1839109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562355" y="2882249"/>
            <a:ext cx="1839115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DROP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562358" y="4538693"/>
            <a:ext cx="1839108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UPDATE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562357" y="5139694"/>
            <a:ext cx="183911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DELETE</a:t>
            </a:r>
            <a:endParaRPr lang="zh-CN" alt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1562354" y="5602422"/>
            <a:ext cx="1839111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>
              <a:lnSpc>
                <a:spcPts val="37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GRANT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562358" y="6110816"/>
            <a:ext cx="1839107" cy="5668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 eaLnBrk="1" fontAlgn="auto" hangingPunct="1">
              <a:lnSpc>
                <a:spcPts val="3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REVOKE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cxnSp>
        <p:nvCxnSpPr>
          <p:cNvPr id="35" name="直接连接符 34"/>
          <p:cNvCxnSpPr>
            <a:endCxn id="2" idx="1"/>
          </p:cNvCxnSpPr>
          <p:nvPr/>
        </p:nvCxnSpPr>
        <p:spPr>
          <a:xfrm>
            <a:off x="3306943" y="2091532"/>
            <a:ext cx="2334666" cy="21557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3306940" y="2621625"/>
            <a:ext cx="2334666" cy="21557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306944" y="3177410"/>
            <a:ext cx="2334666" cy="21557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3294281" y="3761238"/>
            <a:ext cx="2334666" cy="21557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3306944" y="4292654"/>
            <a:ext cx="2334666" cy="2155744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11" idx="1"/>
          </p:cNvCxnSpPr>
          <p:nvPr/>
        </p:nvCxnSpPr>
        <p:spPr>
          <a:xfrm flipV="1">
            <a:off x="3306944" y="2115792"/>
            <a:ext cx="2334665" cy="269216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3401464" y="2640985"/>
            <a:ext cx="2334665" cy="269216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3401463" y="3165660"/>
            <a:ext cx="2334665" cy="269216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3401462" y="3702058"/>
            <a:ext cx="2334665" cy="2692169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42" name="矩形 41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48" name="矩形 47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肘形连接符 48"/>
          <p:cNvCxnSpPr>
            <a:stCxn id="52" idx="1"/>
            <a:endCxn id="48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53" idx="1"/>
            <a:endCxn id="48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肘形连接符 50"/>
          <p:cNvCxnSpPr>
            <a:stCxn id="54" idx="1"/>
            <a:endCxn id="48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54" name="矩形 53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肘形连接符 57"/>
          <p:cNvCxnSpPr>
            <a:stCxn id="48" idx="3"/>
            <a:endCxn id="55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肘形连接符 58"/>
          <p:cNvCxnSpPr>
            <a:stCxn id="48" idx="3"/>
            <a:endCxn id="56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肘形连接符 59"/>
          <p:cNvCxnSpPr>
            <a:stCxn id="57" idx="1"/>
            <a:endCxn id="48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数据控制语言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嵌入式和动态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规则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283930" y="3200949"/>
            <a:ext cx="7272670" cy="203320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嵌入式和动态</a:t>
            </a:r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规则规定了</a:t>
            </a:r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语句在高级语言程序设计中使用的规范方法，以便适应较为复杂的应用。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9" name="矩形 8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29" idx="1"/>
            <a:endCxn id="2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肘形连接符 34"/>
          <p:cNvCxnSpPr>
            <a:stCxn id="25" idx="3"/>
            <a:endCxn id="3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5" idx="3"/>
            <a:endCxn id="3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4" idx="1"/>
            <a:endCxn id="2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6115" y="174153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4.1.3.4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嵌入式和动态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规则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058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调用和会话规则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9" name="矩形 8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29" idx="1"/>
            <a:endCxn id="2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肘形连接符 34"/>
          <p:cNvCxnSpPr>
            <a:stCxn id="25" idx="3"/>
            <a:endCxn id="3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5" idx="3"/>
            <a:endCxn id="3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4" idx="1"/>
            <a:endCxn id="2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6115" y="174153"/>
            <a:ext cx="3015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4.1.3.5 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调用和会话规则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2632864" y="3342284"/>
            <a:ext cx="2349062" cy="882869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</a:rPr>
              <a:t>SQL </a:t>
            </a:r>
            <a:r>
              <a:rPr lang="zh-CN" altLang="en-US" sz="2400" dirty="0" smtClean="0">
                <a:solidFill>
                  <a:srgbClr val="C00000"/>
                </a:solidFill>
              </a:rPr>
              <a:t>调 用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5328767" y="2758960"/>
            <a:ext cx="542359" cy="2027501"/>
          </a:xfrm>
          <a:prstGeom prst="lef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861356" y="2456537"/>
            <a:ext cx="2266901" cy="88574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</a:rPr>
              <a:t>SQL </a:t>
            </a:r>
            <a:r>
              <a:rPr lang="zh-CN" altLang="en-US" sz="2400" dirty="0" smtClean="0">
                <a:solidFill>
                  <a:srgbClr val="C00000"/>
                </a:solidFill>
              </a:rPr>
              <a:t>例 程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6861355" y="4225153"/>
            <a:ext cx="2266901" cy="885747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</a:rPr>
              <a:t>调 用 规 则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40818" y="5525290"/>
            <a:ext cx="911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以便提高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的灵活性、有效性、共享性以及使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具有更多的高级语言的特征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92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结构化定义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控制语言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查询语言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结构化操纵语言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又称为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结构化定义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控制语言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查询语言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结构化操纵语言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数据定义语言包括的主要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语句有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CREATE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ALTER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2651482" y="1472668"/>
            <a:ext cx="0" cy="5151416"/>
          </a:xfrm>
          <a:prstGeom prst="line">
            <a:avLst/>
          </a:prstGeom>
          <a:solidFill>
            <a:srgbClr val="B680DA"/>
          </a:solidFill>
          <a:ln w="6350">
            <a:solidFill>
              <a:srgbClr val="A50021"/>
            </a:solidFill>
            <a:miter lim="800000"/>
          </a:ln>
        </p:spPr>
        <p:txBody>
          <a:bodyPr>
            <a:normAutofit fontScale="25000" lnSpcReduction="20000"/>
          </a:bodyPr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73452" y="1832708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0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grpFill/>
            <a:ln w="12700" cmpd="sng">
              <a:solidFill>
                <a:srgbClr val="FF0000"/>
              </a:solidFill>
              <a:prstDash val="solid"/>
              <a:round/>
            </a:ln>
          </p:spPr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概述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73452" y="2641216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en-US" altLang="zh-CN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MySQL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预备知识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  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与关系数据库基本操作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84526" y="343909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5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数据定义</a:t>
              </a:r>
              <a:endParaRPr lang="zh-CN" altLang="en-US" sz="24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84526" y="4237407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更新</a:t>
              </a: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506003" y="504228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</a:t>
              </a: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查询</a:t>
              </a: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8"/>
            </p:custDataLst>
          </p:nvPr>
        </p:nvGrpSpPr>
        <p:grpSpPr>
          <a:xfrm>
            <a:off x="2506003" y="584401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6" name="矩形 25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视图</a:t>
              </a:r>
            </a:p>
          </p:txBody>
        </p:sp>
        <p:sp>
          <p:nvSpPr>
            <p:cNvPr id="2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grpFill/>
            <a:ln w="9525">
              <a:noFill/>
              <a:round/>
            </a:ln>
          </p:spPr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五角星 1"/>
          <p:cNvSpPr/>
          <p:nvPr/>
        </p:nvSpPr>
        <p:spPr>
          <a:xfrm>
            <a:off x="1634353" y="3497674"/>
            <a:ext cx="441434" cy="42897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五角星 27"/>
          <p:cNvSpPr/>
          <p:nvPr/>
        </p:nvSpPr>
        <p:spPr>
          <a:xfrm>
            <a:off x="1634359" y="4354575"/>
            <a:ext cx="441434" cy="42897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五角星 28"/>
          <p:cNvSpPr/>
          <p:nvPr/>
        </p:nvSpPr>
        <p:spPr>
          <a:xfrm>
            <a:off x="1634359" y="5084570"/>
            <a:ext cx="441434" cy="428979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数据定义语言包括的主要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语句有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CREATE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ALTER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DROP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用于从表或视图中检索数据的语句是（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A:SELECT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B:INSERT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C:UPDATE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D:DELETE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用于从表或视图中检索数据的语句是（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A:SELECT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B:INSERT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C:UPDATE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D:DELETE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语句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2457672"/>
            <a:ext cx="77152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使用基础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686061" y="2553825"/>
            <a:ext cx="52196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关系数据库管理系统</a:t>
            </a:r>
            <a:r>
              <a:rPr lang="zh-CN" altLang="en-US" sz="2800" dirty="0" smtClean="0">
                <a:solidFill>
                  <a:srgbClr val="FF0000"/>
                </a:solidFill>
              </a:rPr>
              <a:t>（</a:t>
            </a:r>
            <a:r>
              <a:rPr lang="en-US" altLang="zh-CN" sz="2800" dirty="0" smtClean="0">
                <a:solidFill>
                  <a:srgbClr val="FF0000"/>
                </a:solidFill>
              </a:rPr>
              <a:t>RDBMS</a:t>
            </a:r>
            <a:r>
              <a:rPr lang="zh-CN" altLang="en-US" sz="2800" dirty="0" smtClean="0">
                <a:solidFill>
                  <a:srgbClr val="FF0000"/>
                </a:solidFill>
              </a:rPr>
              <a:t>）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96814" y="4385111"/>
            <a:ext cx="89863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优点：体积小、速度快、开放源代码、遵循</a:t>
            </a:r>
            <a:r>
              <a:rPr lang="en-US" altLang="zh-CN" sz="3200" dirty="0" smtClean="0"/>
              <a:t>GPL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肘形连接符 10"/>
          <p:cNvCxnSpPr>
            <a:stCxn id="15" idx="1"/>
            <a:endCxn id="10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肘形连接符 11"/>
          <p:cNvCxnSpPr>
            <a:stCxn id="16" idx="1"/>
            <a:endCxn id="10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0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7" name="矩形 16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0" idx="3"/>
            <a:endCxn id="18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0" idx="3"/>
            <a:endCxn id="19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0" idx="1"/>
            <a:endCxn id="10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4.2.1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使用基础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使用基础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36488" y="2772014"/>
            <a:ext cx="243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 smtClean="0"/>
              <a:t>LAMP</a:t>
            </a:r>
            <a:endParaRPr lang="zh-CN" alt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3036488" y="4508663"/>
            <a:ext cx="243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6000" dirty="0" smtClean="0"/>
              <a:t>WAMP</a:t>
            </a:r>
            <a:endParaRPr lang="zh-CN" altLang="en-US" sz="6000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3642543" y="2612526"/>
            <a:ext cx="1" cy="318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259771" y="215086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Linux</a:t>
            </a:r>
            <a:endParaRPr lang="zh-CN" altLang="en-US" sz="2400" dirty="0"/>
          </a:p>
        </p:txBody>
      </p:sp>
      <p:cxnSp>
        <p:nvCxnSpPr>
          <p:cNvPr id="12" name="直接连接符 11"/>
          <p:cNvCxnSpPr/>
          <p:nvPr/>
        </p:nvCxnSpPr>
        <p:spPr>
          <a:xfrm>
            <a:off x="4662384" y="3606921"/>
            <a:ext cx="1" cy="318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662383" y="4391707"/>
            <a:ext cx="1" cy="318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3603557" y="5332932"/>
            <a:ext cx="1" cy="318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23954" y="563372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Windows</a:t>
            </a:r>
            <a:endParaRPr lang="zh-CN" alt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4094159" y="3903711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MySQL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326912" y="3359888"/>
            <a:ext cx="761120" cy="77465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5326912" y="4134543"/>
            <a:ext cx="761120" cy="88195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181684" y="3903710"/>
            <a:ext cx="31067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PHP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Perl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Python</a:t>
            </a: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23" name="矩形 22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25" name="直接连接符 24"/>
          <p:cNvCxnSpPr/>
          <p:nvPr/>
        </p:nvCxnSpPr>
        <p:spPr>
          <a:xfrm flipH="1">
            <a:off x="2632841" y="3628189"/>
            <a:ext cx="1427029" cy="31897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 flipV="1">
            <a:off x="2632841" y="3947165"/>
            <a:ext cx="1427030" cy="76351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552918" y="3699917"/>
            <a:ext cx="1332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Apache</a:t>
            </a:r>
            <a:endParaRPr lang="zh-CN" altLang="en-US" sz="2400" dirty="0"/>
          </a:p>
        </p:txBody>
      </p:sp>
      <p:sp>
        <p:nvSpPr>
          <p:cNvPr id="27" name="矩形 26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0" name="肘形连接符 29"/>
          <p:cNvCxnSpPr>
            <a:stCxn id="33" idx="1"/>
            <a:endCxn id="27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34" idx="1"/>
            <a:endCxn id="27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35" idx="1"/>
            <a:endCxn id="27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5" name="矩形 34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肘形连接符 38"/>
          <p:cNvCxnSpPr>
            <a:stCxn id="27" idx="3"/>
            <a:endCxn id="36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27" idx="3"/>
            <a:endCxn id="37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38" idx="1"/>
            <a:endCxn id="27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876115" y="174153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4.2.1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使用基础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/>
      <p:bldP spid="18" grpId="0"/>
      <p:bldP spid="19" grpId="0"/>
      <p:bldP spid="26" grpId="0"/>
      <p:bldP spid="2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987436" y="5265682"/>
            <a:ext cx="11088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用单引号或双引号括起来的字符序列，分为</a:t>
            </a:r>
            <a:r>
              <a:rPr lang="en-US" altLang="zh-CN" sz="2400" dirty="0" smtClean="0"/>
              <a:t>ASCII</a:t>
            </a:r>
            <a:r>
              <a:rPr lang="zh-CN" altLang="en-US" sz="2400" dirty="0" smtClean="0"/>
              <a:t>字符串常量和</a:t>
            </a:r>
            <a:r>
              <a:rPr lang="en-US" altLang="zh-CN" sz="2400" dirty="0" smtClean="0"/>
              <a:t>Unicode</a:t>
            </a:r>
            <a:r>
              <a:rPr lang="zh-CN" altLang="en-US" sz="2400" dirty="0" smtClean="0"/>
              <a:t>字符串常量</a:t>
            </a:r>
            <a:endParaRPr lang="zh-CN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2191235" y="224325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也称字面值或标量值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Graphic spid="6" grpId="0">
        <p:bldAsOne/>
      </p:bldGraphic>
      <p:bldP spid="7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 flipH="1">
            <a:off x="4540472" y="4524703"/>
            <a:ext cx="715780" cy="425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303550" y="4524703"/>
            <a:ext cx="703117" cy="4256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783721" y="4943115"/>
            <a:ext cx="1362169" cy="662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</a:rPr>
              <a:t>整数常量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55035" y="4950372"/>
            <a:ext cx="1529089" cy="6621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</a:rPr>
              <a:t>浮点</a:t>
            </a:r>
            <a:r>
              <a:rPr lang="zh-CN" altLang="en-US" sz="2000" dirty="0" smtClean="0">
                <a:solidFill>
                  <a:schemeClr val="tx1"/>
                </a:solidFill>
              </a:rPr>
              <a:t>数常量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7" name="肘形连接符 26"/>
          <p:cNvCxnSpPr>
            <a:stCxn id="15" idx="3"/>
            <a:endCxn id="24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15" idx="3"/>
            <a:endCxn id="25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>
            <a:stCxn id="26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87436" y="5265682"/>
            <a:ext cx="10634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每对十六进制数字被转换为一个字符，其最前面有一个字母“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”（或“</a:t>
            </a:r>
            <a:r>
              <a:rPr lang="en-US" altLang="zh-CN" sz="2400" dirty="0" smtClean="0"/>
              <a:t>x</a:t>
            </a:r>
            <a:r>
              <a:rPr lang="zh-CN" altLang="en-US" sz="2400" dirty="0" smtClean="0"/>
              <a:t>”）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818036" y="5234150"/>
            <a:ext cx="6955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用单引号讲表示日期时间的字符串括起来而构成的</a:t>
            </a:r>
            <a:endParaRPr lang="en-US" altLang="zh-CN" sz="2400" dirty="0" smtClean="0"/>
          </a:p>
          <a:p>
            <a:r>
              <a:rPr lang="zh-CN" altLang="en-US" sz="2400" dirty="0" smtClean="0"/>
              <a:t>例如：</a:t>
            </a:r>
            <a:r>
              <a:rPr lang="en-US" altLang="zh-CN" sz="2400" dirty="0" smtClean="0"/>
              <a:t>’2018-06-05’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589" y="2361203"/>
            <a:ext cx="542925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789550" y="5049009"/>
            <a:ext cx="3620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格式：</a:t>
            </a:r>
            <a:r>
              <a:rPr lang="en-US" altLang="zh-CN" sz="2400" dirty="0" smtClean="0"/>
              <a:t>b’value’</a:t>
            </a:r>
            <a:r>
              <a:rPr lang="en-US" altLang="zh-CN" sz="2400" dirty="0" smtClean="0">
                <a:sym typeface="Wingdings" panose="05000000000000000000" pitchFamily="2" charset="2"/>
              </a:rPr>
              <a:t></a:t>
            </a:r>
            <a:r>
              <a:rPr lang="zh-CN" altLang="en-US" sz="2400" dirty="0" smtClean="0">
                <a:sym typeface="Wingdings" panose="05000000000000000000" pitchFamily="2" charset="2"/>
              </a:rPr>
              <a:t>二进制值</a:t>
            </a:r>
            <a:endParaRPr lang="en-US" altLang="zh-CN" sz="2400" dirty="0" smtClean="0"/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7914038" y="4859401"/>
            <a:ext cx="14446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TURE</a:t>
            </a:r>
            <a:r>
              <a:rPr lang="en-US" altLang="zh-CN" sz="2400" dirty="0" smtClean="0">
                <a:sym typeface="Wingdings" panose="05000000000000000000" pitchFamily="2" charset="2"/>
              </a:rPr>
              <a:t>  1</a:t>
            </a:r>
            <a:endParaRPr lang="en-US" altLang="zh-CN" sz="2400" dirty="0" smtClean="0"/>
          </a:p>
          <a:p>
            <a:r>
              <a:rPr lang="en-US" altLang="zh-CN" sz="2400" dirty="0" smtClean="0"/>
              <a:t>FALSE</a:t>
            </a:r>
            <a:r>
              <a:rPr lang="en-US" altLang="zh-CN" sz="2400" dirty="0" smtClean="0">
                <a:sym typeface="Wingdings" panose="05000000000000000000" pitchFamily="2" charset="2"/>
              </a:rPr>
              <a:t> 0</a:t>
            </a:r>
            <a:endParaRPr lang="en-US" altLang="zh-CN" sz="2400" dirty="0" smtClean="0"/>
          </a:p>
        </p:txBody>
      </p: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常量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2032000" y="2945220"/>
          <a:ext cx="8713770" cy="3288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变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957572" y="3359889"/>
          <a:ext cx="8128000" cy="1318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902191" y="4983375"/>
            <a:ext cx="5465632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用户变量前常添加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一个符号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@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，用于将其与列名区分开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变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量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图示 5"/>
          <p:cNvGraphicFramePr/>
          <p:nvPr/>
        </p:nvGraphicFramePr>
        <p:xfrm>
          <a:off x="1957572" y="3359889"/>
          <a:ext cx="8128000" cy="1318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1572" y="4983375"/>
            <a:ext cx="5465632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大多数系统变量应用于其他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语句中时，必须在系统变量前添加</a:t>
            </a: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两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个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@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2" name="矩形 11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肘形连接符 15"/>
          <p:cNvCxnSpPr>
            <a:stCxn id="19" idx="1"/>
            <a:endCxn id="1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1" name="矩形 2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肘形连接符 24"/>
          <p:cNvCxnSpPr>
            <a:stCxn id="15" idx="3"/>
            <a:endCxn id="2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15" idx="3"/>
            <a:endCxn id="2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24" idx="1"/>
            <a:endCxn id="1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运算符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637414" y="2977115"/>
          <a:ext cx="9292856" cy="31603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52807"/>
                <a:gridCol w="7040049"/>
              </a:tblGrid>
              <a:tr h="572293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算术运算符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+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（加）、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-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（减）、*（乘）、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/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（除）、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%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（求模）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75347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位运算符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&amp;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|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（位或）、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^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（位异或）、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~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（位取反）、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&gt;&gt;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（位右移）、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&lt;&lt;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（位左移）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1081075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比较运算符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=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（等于）、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&gt;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（大于）、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&lt;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（小于）、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&gt;=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（大于等于）、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&lt;=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（小于等于）、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&lt;&gt;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（不等于）、！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=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（不等于）、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&lt;=&gt;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（相等或都等于空）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753477">
                <a:tc>
                  <a:txBody>
                    <a:bodyPr/>
                    <a:lstStyle/>
                    <a:p>
                      <a:pPr algn="l"/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逻辑运算符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NOT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或！（逻辑非）、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AND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或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&amp;&amp;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（逻辑与）、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OR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或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||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（逻辑或）、</a:t>
                      </a:r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XOR</a:t>
                      </a:r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（逻辑异或）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线形标注 1 6"/>
          <p:cNvSpPr/>
          <p:nvPr/>
        </p:nvSpPr>
        <p:spPr>
          <a:xfrm>
            <a:off x="9424980" y="2223134"/>
            <a:ext cx="1320790" cy="753981"/>
          </a:xfrm>
          <a:prstGeom prst="borderCallout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整除求余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4837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表达式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表达式是常量、变量、列名、复杂计算、运算符和函数的组合。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举例：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“2018-06-05”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</a:t>
            </a:r>
          </a:p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SNO</a:t>
            </a:r>
          </a:p>
          <a:p>
            <a:pPr>
              <a:lnSpc>
                <a:spcPts val="3700"/>
              </a:lnSpc>
            </a:pPr>
            <a:r>
              <a:rPr lang="en-US" altLang="zh-CN" sz="2400" dirty="0" err="1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s.b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=</a:t>
            </a:r>
            <a:r>
              <a:rPr lang="en-US" altLang="zh-CN" sz="2400" dirty="0" err="1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r.b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 err="1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A+b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0" name="矩形 9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295911" y="4038598"/>
            <a:ext cx="203132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字符型表达式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数值</a:t>
            </a:r>
            <a:r>
              <a:rPr lang="zh-CN" altLang="en-US" sz="2400" dirty="0" smtClean="0">
                <a:solidFill>
                  <a:srgbClr val="FF0000"/>
                </a:solidFill>
              </a:rPr>
              <a:t>型表达式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日期</a:t>
            </a:r>
            <a:r>
              <a:rPr lang="zh-CN" altLang="en-US" sz="2400" dirty="0" smtClean="0">
                <a:solidFill>
                  <a:srgbClr val="FF0000"/>
                </a:solidFill>
              </a:rPr>
              <a:t>型表达式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9" name="矩形 18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肘形连接符 22"/>
          <p:cNvCxnSpPr>
            <a:stCxn id="13" idx="3"/>
            <a:endCxn id="20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3" idx="3"/>
            <a:endCxn id="21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2" idx="1"/>
            <a:endCxn id="13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4.2 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预备知识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MySQL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扩展语言要素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内置函数</a:t>
            </a: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840614" y="2909974"/>
          <a:ext cx="8128000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75935"/>
                <a:gridCol w="5152065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数学函数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ABS()……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聚合函数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COUNT()……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字符串函数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ASC</a:t>
                      </a:r>
                      <a:r>
                        <a:rPr lang="zh-CN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cs typeface="+mn-cs"/>
                        </a:rPr>
                        <a:t>Ⅱ</a:t>
                      </a:r>
                      <a:r>
                        <a:rPr lang="en-US" altLang="zh-CN" sz="2000" kern="1200" dirty="0" smtClean="0">
                          <a:solidFill>
                            <a:schemeClr val="tx1"/>
                          </a:solidFill>
                          <a:effectLst/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  <a:cs typeface="+mn-cs"/>
                        </a:rPr>
                        <a:t>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日期和时间函数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NOW()……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加密函数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ENCODE()……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控制流程函数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IF()……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格式化函数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FORMAT()……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类型转换函数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CAST()……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系统信息函数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手札体-简粗体" panose="03000700000000000000" pitchFamily="66" charset="-122"/>
                          <a:ea typeface="手札体-简粗体" panose="03000700000000000000" pitchFamily="66" charset="-122"/>
                        </a:rPr>
                        <a:t>USER()……</a:t>
                      </a:r>
                      <a:endParaRPr lang="zh-CN" altLang="en-US" sz="2000" dirty="0">
                        <a:latin typeface="手札体-简粗体" panose="03000700000000000000" pitchFamily="66" charset="-122"/>
                        <a:ea typeface="手札体-简粗体" panose="03000700000000000000" pitchFamily="66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pSp>
        <p:nvGrpSpPr>
          <p:cNvPr id="10" name="组合 9"/>
          <p:cNvGrpSpPr/>
          <p:nvPr/>
        </p:nvGrpSpPr>
        <p:grpSpPr>
          <a:xfrm>
            <a:off x="0" y="238000"/>
            <a:ext cx="563526" cy="6382001"/>
            <a:chOff x="0" y="0"/>
            <a:chExt cx="563526" cy="6382001"/>
          </a:xfrm>
        </p:grpSpPr>
        <p:sp>
          <p:nvSpPr>
            <p:cNvPr id="11" name="矩形 10"/>
            <p:cNvSpPr/>
            <p:nvPr/>
          </p:nvSpPr>
          <p:spPr>
            <a:xfrm>
              <a:off x="0" y="0"/>
              <a:ext cx="563526" cy="190825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使用基础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1928458"/>
              <a:ext cx="563526" cy="221865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扩展语言要素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0" y="4163348"/>
              <a:ext cx="563526" cy="221865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My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SQL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安装与配置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肘形连接符 14"/>
          <p:cNvCxnSpPr>
            <a:stCxn id="18" idx="1"/>
            <a:endCxn id="14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4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>
            <a:stCxn id="20" idx="1"/>
            <a:endCxn id="14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0" name="矩形 19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肘形连接符 23"/>
          <p:cNvCxnSpPr>
            <a:stCxn id="14" idx="3"/>
            <a:endCxn id="21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4" idx="3"/>
            <a:endCxn id="22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stCxn id="23" idx="1"/>
            <a:endCxn id="14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76115" y="174153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4.2.2 MySQL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	SQL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4" name="矩形 3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什么是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结构化查询语言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（</a:t>
            </a:r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Structured Query Language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）是专门用来与数据库通信的语言，它可以帮助用户操作关系数据库。</a:t>
            </a: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pic>
        <p:nvPicPr>
          <p:cNvPr id="1026" name="Picture 2" descr="https://timgsa.baidu.com/timg?image&amp;quality=80&amp;size=b9999_10000&amp;sec=1526983474395&amp;di=2479e90f5ebb0c70745e2eb1a2e9fcf4&amp;imgtype=0&amp;src=http%3A%2F%2Fimgsrc.baidu.com%2Fimgad%2Fpic%2Fitem%2Fb3b7d0a20cf431adb6f09c034036acaf2edd98e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6" b="17449"/>
          <a:stretch>
            <a:fillRect/>
          </a:stretch>
        </p:blipFill>
        <p:spPr bwMode="auto">
          <a:xfrm>
            <a:off x="2892055" y="3832876"/>
            <a:ext cx="2658139" cy="173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timgsa.baidu.com/timg?image&amp;quality=80&amp;size=b9999_10000&amp;sec=1526460445022&amp;di=4b5fe092c1eb5d843af134fdbc221123&amp;imgtype=0&amp;src=http%3A%2F%2Fpic.58pic.com%2F58pic%2F15%2F46%2F82%2F90q58PICNfZ_1024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6" t="8756" r="11577" b="7345"/>
          <a:stretch>
            <a:fillRect/>
          </a:stretch>
        </p:blipFill>
        <p:spPr bwMode="auto">
          <a:xfrm>
            <a:off x="7536413" y="3630794"/>
            <a:ext cx="2020187" cy="2137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右箭头 13"/>
          <p:cNvSpPr/>
          <p:nvPr/>
        </p:nvSpPr>
        <p:spPr>
          <a:xfrm>
            <a:off x="5730948" y="4779422"/>
            <a:ext cx="1541721" cy="191469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067007" y="4218495"/>
            <a:ext cx="1010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endParaRPr lang="zh-CN" altLang="en-US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8" name="肘形连接符 17"/>
          <p:cNvCxnSpPr>
            <a:stCxn id="21" idx="1"/>
            <a:endCxn id="13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3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肘形连接符 19"/>
          <p:cNvCxnSpPr>
            <a:stCxn id="23" idx="1"/>
            <a:endCxn id="13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3" name="矩形 22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76115" y="174153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4.1.0 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24" name="肘形连接符 1023"/>
          <p:cNvCxnSpPr>
            <a:stCxn id="13" idx="3"/>
            <a:endCxn id="2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肘形连接符 1026"/>
          <p:cNvCxnSpPr>
            <a:stCxn id="13" idx="3"/>
            <a:endCxn id="3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肘形连接符 1029"/>
          <p:cNvCxnSpPr>
            <a:stCxn id="31" idx="1"/>
            <a:endCxn id="13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布尔值只包含两个可能的值，分别是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布尔值只包含两个可能的值，分别是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TRUE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FALSE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）。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算术运算符有：加、减、乘、除、（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算术运算符有：加、减、乘、除、（ 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求模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逻辑运算符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&amp;&amp;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逻辑非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逻辑与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逻辑异或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逻辑运算符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&amp;&amp;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表示（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逻辑非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逻辑与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逻辑或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逻辑异或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根据表达式的值的数据类型，表达式可分为字符型表达式、数值型表达式和（        ）表达式。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根据表达式的值的数据类型，表达式可分为字符型表达式、数值型表达式和（   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日期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）表达式。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COUNT()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函数是（ 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数学函数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聚合函数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字符串函数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加密函数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COUNT()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函数是（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数学函数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聚合函数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字符串函数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加密函数</a:t>
            </a:r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的特点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28600" y="2766614"/>
            <a:ext cx="9203958" cy="7308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任意多边形 4"/>
          <p:cNvSpPr/>
          <p:nvPr/>
        </p:nvSpPr>
        <p:spPr>
          <a:xfrm>
            <a:off x="1888797" y="2338574"/>
            <a:ext cx="8671518" cy="856080"/>
          </a:xfrm>
          <a:custGeom>
            <a:avLst/>
            <a:gdLst>
              <a:gd name="connsiteX0" fmla="*/ 0 w 8671518"/>
              <a:gd name="connsiteY0" fmla="*/ 142683 h 856080"/>
              <a:gd name="connsiteX1" fmla="*/ 142683 w 8671518"/>
              <a:gd name="connsiteY1" fmla="*/ 0 h 856080"/>
              <a:gd name="connsiteX2" fmla="*/ 8528835 w 8671518"/>
              <a:gd name="connsiteY2" fmla="*/ 0 h 856080"/>
              <a:gd name="connsiteX3" fmla="*/ 8671518 w 8671518"/>
              <a:gd name="connsiteY3" fmla="*/ 142683 h 856080"/>
              <a:gd name="connsiteX4" fmla="*/ 8671518 w 8671518"/>
              <a:gd name="connsiteY4" fmla="*/ 713397 h 856080"/>
              <a:gd name="connsiteX5" fmla="*/ 8528835 w 8671518"/>
              <a:gd name="connsiteY5" fmla="*/ 856080 h 856080"/>
              <a:gd name="connsiteX6" fmla="*/ 142683 w 8671518"/>
              <a:gd name="connsiteY6" fmla="*/ 856080 h 856080"/>
              <a:gd name="connsiteX7" fmla="*/ 0 w 8671518"/>
              <a:gd name="connsiteY7" fmla="*/ 713397 h 856080"/>
              <a:gd name="connsiteX8" fmla="*/ 0 w 8671518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71518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8528835" y="0"/>
                </a:lnTo>
                <a:cubicBezTo>
                  <a:pt x="8607637" y="0"/>
                  <a:pt x="8671518" y="63881"/>
                  <a:pt x="8671518" y="142683"/>
                </a:cubicBezTo>
                <a:lnTo>
                  <a:pt x="8671518" y="713397"/>
                </a:lnTo>
                <a:cubicBezTo>
                  <a:pt x="8671518" y="792199"/>
                  <a:pt x="8607637" y="856080"/>
                  <a:pt x="8528835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311" tIns="41790" rIns="285311" bIns="4179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不是某个特定数据库供应商专有的语言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28600" y="4082054"/>
            <a:ext cx="9203958" cy="7308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>
          <a:xfrm>
            <a:off x="1888797" y="3654014"/>
            <a:ext cx="8671518" cy="856080"/>
          </a:xfrm>
          <a:custGeom>
            <a:avLst/>
            <a:gdLst>
              <a:gd name="connsiteX0" fmla="*/ 0 w 8671518"/>
              <a:gd name="connsiteY0" fmla="*/ 142683 h 856080"/>
              <a:gd name="connsiteX1" fmla="*/ 142683 w 8671518"/>
              <a:gd name="connsiteY1" fmla="*/ 0 h 856080"/>
              <a:gd name="connsiteX2" fmla="*/ 8528835 w 8671518"/>
              <a:gd name="connsiteY2" fmla="*/ 0 h 856080"/>
              <a:gd name="connsiteX3" fmla="*/ 8671518 w 8671518"/>
              <a:gd name="connsiteY3" fmla="*/ 142683 h 856080"/>
              <a:gd name="connsiteX4" fmla="*/ 8671518 w 8671518"/>
              <a:gd name="connsiteY4" fmla="*/ 713397 h 856080"/>
              <a:gd name="connsiteX5" fmla="*/ 8528835 w 8671518"/>
              <a:gd name="connsiteY5" fmla="*/ 856080 h 856080"/>
              <a:gd name="connsiteX6" fmla="*/ 142683 w 8671518"/>
              <a:gd name="connsiteY6" fmla="*/ 856080 h 856080"/>
              <a:gd name="connsiteX7" fmla="*/ 0 w 8671518"/>
              <a:gd name="connsiteY7" fmla="*/ 713397 h 856080"/>
              <a:gd name="connsiteX8" fmla="*/ 0 w 8671518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71518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8528835" y="0"/>
                </a:lnTo>
                <a:cubicBezTo>
                  <a:pt x="8607637" y="0"/>
                  <a:pt x="8671518" y="63881"/>
                  <a:pt x="8671518" y="142683"/>
                </a:cubicBezTo>
                <a:lnTo>
                  <a:pt x="8671518" y="713397"/>
                </a:lnTo>
                <a:cubicBezTo>
                  <a:pt x="8671518" y="792199"/>
                  <a:pt x="8607637" y="856080"/>
                  <a:pt x="8528835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311" tIns="41790" rIns="285311" bIns="4179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简单易学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28600" y="5397493"/>
            <a:ext cx="9203958" cy="730800"/>
          </a:xfrm>
          <a:prstGeom prst="rect">
            <a:avLst/>
          </a:prstGeom>
        </p:spPr>
        <p:style>
          <a:lnRef idx="2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任意多边形 8"/>
          <p:cNvSpPr/>
          <p:nvPr/>
        </p:nvSpPr>
        <p:spPr>
          <a:xfrm>
            <a:off x="1888797" y="4969454"/>
            <a:ext cx="8671518" cy="856080"/>
          </a:xfrm>
          <a:custGeom>
            <a:avLst/>
            <a:gdLst>
              <a:gd name="connsiteX0" fmla="*/ 0 w 8671518"/>
              <a:gd name="connsiteY0" fmla="*/ 142683 h 856080"/>
              <a:gd name="connsiteX1" fmla="*/ 142683 w 8671518"/>
              <a:gd name="connsiteY1" fmla="*/ 0 h 856080"/>
              <a:gd name="connsiteX2" fmla="*/ 8528835 w 8671518"/>
              <a:gd name="connsiteY2" fmla="*/ 0 h 856080"/>
              <a:gd name="connsiteX3" fmla="*/ 8671518 w 8671518"/>
              <a:gd name="connsiteY3" fmla="*/ 142683 h 856080"/>
              <a:gd name="connsiteX4" fmla="*/ 8671518 w 8671518"/>
              <a:gd name="connsiteY4" fmla="*/ 713397 h 856080"/>
              <a:gd name="connsiteX5" fmla="*/ 8528835 w 8671518"/>
              <a:gd name="connsiteY5" fmla="*/ 856080 h 856080"/>
              <a:gd name="connsiteX6" fmla="*/ 142683 w 8671518"/>
              <a:gd name="connsiteY6" fmla="*/ 856080 h 856080"/>
              <a:gd name="connsiteX7" fmla="*/ 0 w 8671518"/>
              <a:gd name="connsiteY7" fmla="*/ 713397 h 856080"/>
              <a:gd name="connsiteX8" fmla="*/ 0 w 8671518"/>
              <a:gd name="connsiteY8" fmla="*/ 142683 h 8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71518" h="856080">
                <a:moveTo>
                  <a:pt x="0" y="142683"/>
                </a:moveTo>
                <a:cubicBezTo>
                  <a:pt x="0" y="63881"/>
                  <a:pt x="63881" y="0"/>
                  <a:pt x="142683" y="0"/>
                </a:cubicBezTo>
                <a:lnTo>
                  <a:pt x="8528835" y="0"/>
                </a:lnTo>
                <a:cubicBezTo>
                  <a:pt x="8607637" y="0"/>
                  <a:pt x="8671518" y="63881"/>
                  <a:pt x="8671518" y="142683"/>
                </a:cubicBezTo>
                <a:lnTo>
                  <a:pt x="8671518" y="713397"/>
                </a:lnTo>
                <a:cubicBezTo>
                  <a:pt x="8671518" y="792199"/>
                  <a:pt x="8607637" y="856080"/>
                  <a:pt x="8528835" y="856080"/>
                </a:cubicBezTo>
                <a:lnTo>
                  <a:pt x="142683" y="856080"/>
                </a:lnTo>
                <a:cubicBezTo>
                  <a:pt x="63881" y="856080"/>
                  <a:pt x="0" y="792199"/>
                  <a:pt x="0" y="713397"/>
                </a:cubicBezTo>
                <a:lnTo>
                  <a:pt x="0" y="142683"/>
                </a:lnTo>
                <a:close/>
              </a:path>
            </a:pathLst>
          </a:custGeom>
        </p:spPr>
        <p:style>
          <a:lnRef idx="2">
            <a:schemeClr val="accent2">
              <a:shade val="80000"/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85311" tIns="41790" rIns="285311" bIns="41790" numCol="1" spcCol="1270" anchor="ctr" anchorCtr="0">
            <a:noAutofit/>
          </a:bodyPr>
          <a:lstStyle/>
          <a:p>
            <a:pPr lvl="0" algn="l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SQL</a:t>
            </a: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强大、灵活，可以进行非常复杂和高级的数据库操作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5" name="矩形 14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31" name="矩形 30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肘形连接符 31"/>
          <p:cNvCxnSpPr>
            <a:stCxn id="35" idx="1"/>
            <a:endCxn id="31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肘形连接符 32"/>
          <p:cNvCxnSpPr>
            <a:stCxn id="36" idx="1"/>
            <a:endCxn id="31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37" idx="1"/>
            <a:endCxn id="31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7" name="矩形 36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肘形连接符 40"/>
          <p:cNvCxnSpPr>
            <a:stCxn id="31" idx="3"/>
            <a:endCxn id="38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1" idx="3"/>
            <a:endCxn id="39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40" idx="1"/>
            <a:endCxn id="31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876115" y="174153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4.1.2 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的特点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52" y="2349907"/>
            <a:ext cx="59817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692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2135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135025" y="5357376"/>
            <a:ext cx="10002190" cy="500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[]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标示其内容为可选项；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| 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用于分隔花括号中的选择项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肘形连接符 13"/>
          <p:cNvCxnSpPr>
            <a:stCxn id="17" idx="1"/>
            <a:endCxn id="13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3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19" idx="1"/>
            <a:endCxn id="13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9" name="矩形 18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" name="肘形连接符 22"/>
          <p:cNvCxnSpPr>
            <a:stCxn id="13" idx="3"/>
            <a:endCxn id="20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13" idx="3"/>
            <a:endCxn id="21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22" idx="1"/>
            <a:endCxn id="13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9957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5727134" y="3818243"/>
            <a:ext cx="1788622" cy="361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7226502" y="4210031"/>
            <a:ext cx="386410" cy="361969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612912" y="4306204"/>
            <a:ext cx="1456660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创建数据库前进行判断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88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7521752" y="3858215"/>
            <a:ext cx="1282006" cy="361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>
            <a:off x="8818925" y="4011001"/>
            <a:ext cx="606054" cy="0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442498" y="3681423"/>
            <a:ext cx="1456660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标示具体的数据库命名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7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1768484" y="4137839"/>
            <a:ext cx="1091674" cy="361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2611937" y="4499346"/>
            <a:ext cx="386444" cy="64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98381" y="4936535"/>
            <a:ext cx="1456660" cy="40862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默认值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466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934589" y="4132523"/>
            <a:ext cx="2115876" cy="361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4330935" y="4494030"/>
            <a:ext cx="386444" cy="64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17559" y="4936530"/>
            <a:ext cx="2291585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指定数据库字符集（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Charset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748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使用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DATABASE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或</a:t>
            </a:r>
            <a:r>
              <a:rPr lang="en-US" altLang="zh-CN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 SCHEMA</a:t>
            </a:r>
            <a:r>
              <a:rPr lang="zh-CN" altLang="en-US" sz="2400" dirty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语句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508762"/>
            <a:ext cx="9437965" cy="159488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CREATE {DATABASE | SCHEMA} [IF NOT EXISTS]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[DEFAULT]CHARACTER SET[=]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charset_name</a:t>
            </a:r>
            <a:endParaRPr lang="en-US" altLang="zh-CN" sz="2000" dirty="0" smtClean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|[DEFAULT]COLLATE[=]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collation_name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3" name="矩形 12"/>
          <p:cNvSpPr/>
          <p:nvPr/>
        </p:nvSpPr>
        <p:spPr>
          <a:xfrm>
            <a:off x="2987754" y="4490067"/>
            <a:ext cx="1137679" cy="3615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3852472" y="4816601"/>
            <a:ext cx="386444" cy="646812"/>
          </a:xfrm>
          <a:prstGeom prst="straightConnector1">
            <a:avLst/>
          </a:prstGeom>
          <a:ln w="190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38917" y="5171854"/>
            <a:ext cx="1787869" cy="71508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指定字符集的校对规则</a:t>
            </a:r>
            <a:endParaRPr lang="zh-CN" altLang="en-US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7838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07804" y="3849018"/>
            <a:ext cx="9437965" cy="12599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&gt;CREATE DATABASE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OK,1 row affected(0.30 sec)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52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选择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4" y="3083443"/>
            <a:ext cx="9437965" cy="88250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USE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;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497724" y="4726106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从一个数据库“跳转”到另一个数据库。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4.3.1.2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选择数据库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9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1793800" y="2839996"/>
            <a:ext cx="2507077" cy="2507077"/>
          </a:xfrm>
          <a:custGeom>
            <a:avLst/>
            <a:gdLst>
              <a:gd name="connsiteX0" fmla="*/ 0 w 2507077"/>
              <a:gd name="connsiteY0" fmla="*/ 1253539 h 2507077"/>
              <a:gd name="connsiteX1" fmla="*/ 1253539 w 2507077"/>
              <a:gd name="connsiteY1" fmla="*/ 0 h 2507077"/>
              <a:gd name="connsiteX2" fmla="*/ 2507078 w 2507077"/>
              <a:gd name="connsiteY2" fmla="*/ 1253539 h 2507077"/>
              <a:gd name="connsiteX3" fmla="*/ 1253539 w 2507077"/>
              <a:gd name="connsiteY3" fmla="*/ 2507078 h 2507077"/>
              <a:gd name="connsiteX4" fmla="*/ 0 w 2507077"/>
              <a:gd name="connsiteY4" fmla="*/ 1253539 h 250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077" h="2507077">
                <a:moveTo>
                  <a:pt x="0" y="1253539"/>
                </a:moveTo>
                <a:cubicBezTo>
                  <a:pt x="0" y="561229"/>
                  <a:pt x="561229" y="0"/>
                  <a:pt x="1253539" y="0"/>
                </a:cubicBezTo>
                <a:cubicBezTo>
                  <a:pt x="1945849" y="0"/>
                  <a:pt x="2507078" y="561229"/>
                  <a:pt x="2507078" y="1253539"/>
                </a:cubicBezTo>
                <a:cubicBezTo>
                  <a:pt x="2507078" y="1945849"/>
                  <a:pt x="1945849" y="2507078"/>
                  <a:pt x="1253539" y="2507078"/>
                </a:cubicBezTo>
                <a:cubicBezTo>
                  <a:pt x="561229" y="2507078"/>
                  <a:pt x="0" y="1945849"/>
                  <a:pt x="0" y="125353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05126" tIns="397633" rIns="505126" bIns="39763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数据查询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3799462" y="2839996"/>
            <a:ext cx="2507077" cy="2507077"/>
          </a:xfrm>
          <a:custGeom>
            <a:avLst/>
            <a:gdLst>
              <a:gd name="connsiteX0" fmla="*/ 0 w 2507077"/>
              <a:gd name="connsiteY0" fmla="*/ 1253539 h 2507077"/>
              <a:gd name="connsiteX1" fmla="*/ 1253539 w 2507077"/>
              <a:gd name="connsiteY1" fmla="*/ 0 h 2507077"/>
              <a:gd name="connsiteX2" fmla="*/ 2507078 w 2507077"/>
              <a:gd name="connsiteY2" fmla="*/ 1253539 h 2507077"/>
              <a:gd name="connsiteX3" fmla="*/ 1253539 w 2507077"/>
              <a:gd name="connsiteY3" fmla="*/ 2507078 h 2507077"/>
              <a:gd name="connsiteX4" fmla="*/ 0 w 2507077"/>
              <a:gd name="connsiteY4" fmla="*/ 1253539 h 250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077" h="2507077">
                <a:moveTo>
                  <a:pt x="0" y="1253539"/>
                </a:moveTo>
                <a:cubicBezTo>
                  <a:pt x="0" y="561229"/>
                  <a:pt x="561229" y="0"/>
                  <a:pt x="1253539" y="0"/>
                </a:cubicBezTo>
                <a:cubicBezTo>
                  <a:pt x="1945849" y="0"/>
                  <a:pt x="2507078" y="561229"/>
                  <a:pt x="2507078" y="1253539"/>
                </a:cubicBezTo>
                <a:cubicBezTo>
                  <a:pt x="2507078" y="1945849"/>
                  <a:pt x="1945849" y="2507078"/>
                  <a:pt x="1253539" y="2507078"/>
                </a:cubicBezTo>
                <a:cubicBezTo>
                  <a:pt x="561229" y="2507078"/>
                  <a:pt x="0" y="1945849"/>
                  <a:pt x="0" y="125353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05126" tIns="397633" rIns="505126" bIns="39763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805125" y="2839996"/>
            <a:ext cx="2507077" cy="2507077"/>
          </a:xfrm>
          <a:custGeom>
            <a:avLst/>
            <a:gdLst>
              <a:gd name="connsiteX0" fmla="*/ 0 w 2507077"/>
              <a:gd name="connsiteY0" fmla="*/ 1253539 h 2507077"/>
              <a:gd name="connsiteX1" fmla="*/ 1253539 w 2507077"/>
              <a:gd name="connsiteY1" fmla="*/ 0 h 2507077"/>
              <a:gd name="connsiteX2" fmla="*/ 2507078 w 2507077"/>
              <a:gd name="connsiteY2" fmla="*/ 1253539 h 2507077"/>
              <a:gd name="connsiteX3" fmla="*/ 1253539 w 2507077"/>
              <a:gd name="connsiteY3" fmla="*/ 2507078 h 2507077"/>
              <a:gd name="connsiteX4" fmla="*/ 0 w 2507077"/>
              <a:gd name="connsiteY4" fmla="*/ 1253539 h 250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077" h="2507077">
                <a:moveTo>
                  <a:pt x="0" y="1253539"/>
                </a:moveTo>
                <a:cubicBezTo>
                  <a:pt x="0" y="561229"/>
                  <a:pt x="561229" y="0"/>
                  <a:pt x="1253539" y="0"/>
                </a:cubicBezTo>
                <a:cubicBezTo>
                  <a:pt x="1945849" y="0"/>
                  <a:pt x="2507078" y="561229"/>
                  <a:pt x="2507078" y="1253539"/>
                </a:cubicBezTo>
                <a:cubicBezTo>
                  <a:pt x="2507078" y="1945849"/>
                  <a:pt x="1945849" y="2507078"/>
                  <a:pt x="1253539" y="2507078"/>
                </a:cubicBezTo>
                <a:cubicBezTo>
                  <a:pt x="561229" y="2507078"/>
                  <a:pt x="0" y="1945849"/>
                  <a:pt x="0" y="125353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05126" tIns="397633" rIns="505126" bIns="39763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数据操纵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7810787" y="2839996"/>
            <a:ext cx="2507077" cy="2507077"/>
          </a:xfrm>
          <a:custGeom>
            <a:avLst/>
            <a:gdLst>
              <a:gd name="connsiteX0" fmla="*/ 0 w 2507077"/>
              <a:gd name="connsiteY0" fmla="*/ 1253539 h 2507077"/>
              <a:gd name="connsiteX1" fmla="*/ 1253539 w 2507077"/>
              <a:gd name="connsiteY1" fmla="*/ 0 h 2507077"/>
              <a:gd name="connsiteX2" fmla="*/ 2507078 w 2507077"/>
              <a:gd name="connsiteY2" fmla="*/ 1253539 h 2507077"/>
              <a:gd name="connsiteX3" fmla="*/ 1253539 w 2507077"/>
              <a:gd name="connsiteY3" fmla="*/ 2507078 h 2507077"/>
              <a:gd name="connsiteX4" fmla="*/ 0 w 2507077"/>
              <a:gd name="connsiteY4" fmla="*/ 1253539 h 250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077" h="2507077">
                <a:moveTo>
                  <a:pt x="0" y="1253539"/>
                </a:moveTo>
                <a:cubicBezTo>
                  <a:pt x="0" y="561229"/>
                  <a:pt x="561229" y="0"/>
                  <a:pt x="1253539" y="0"/>
                </a:cubicBezTo>
                <a:cubicBezTo>
                  <a:pt x="1945849" y="0"/>
                  <a:pt x="2507078" y="561229"/>
                  <a:pt x="2507078" y="1253539"/>
                </a:cubicBezTo>
                <a:cubicBezTo>
                  <a:pt x="2507078" y="1945849"/>
                  <a:pt x="1945849" y="2507078"/>
                  <a:pt x="1253539" y="2507078"/>
                </a:cubicBezTo>
                <a:cubicBezTo>
                  <a:pt x="561229" y="2507078"/>
                  <a:pt x="0" y="1945849"/>
                  <a:pt x="0" y="1253539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alpha val="5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spcFirstLastPara="0" vert="horz" wrap="square" lIns="505126" tIns="397633" rIns="505126" bIns="397633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数据控制</a:t>
            </a:r>
            <a:endParaRPr lang="zh-CN" altLang="en-US" sz="2400" kern="12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7" name="矩形 6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8" name="矩形 27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肘形连接符 28"/>
          <p:cNvCxnSpPr>
            <a:stCxn id="32" idx="1"/>
            <a:endCxn id="28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33" idx="1"/>
            <a:endCxn id="28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/>
          <p:cNvCxnSpPr>
            <a:stCxn id="34" idx="1"/>
            <a:endCxn id="28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4" name="矩形 33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肘形连接符 37"/>
          <p:cNvCxnSpPr>
            <a:stCxn id="28" idx="3"/>
            <a:endCxn id="35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28" idx="3"/>
            <a:endCxn id="36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>
            <a:stCxn id="37" idx="1"/>
            <a:endCxn id="28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76115" y="174153"/>
            <a:ext cx="209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4.1.3.0 SQL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的组成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4" y="3083443"/>
            <a:ext cx="9437965" cy="124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ALTER{DATABASE|SCHEMA}[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]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 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alter_specification</a:t>
            </a:r>
            <a:r>
              <a:rPr lang="en-US" altLang="zh-CN" sz="2000" dirty="0" smtClean="0">
                <a:solidFill>
                  <a:schemeClr val="tx1"/>
                </a:solidFill>
                <a:latin typeface="手札体-简粗体"/>
                <a:ea typeface="手札体-简粗体"/>
                <a:cs typeface="Arial" panose="020B0604020202020204" pitchFamily="34" charset="0"/>
              </a:rPr>
              <a:t>…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7" name="矩形 16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肘形连接符 20"/>
          <p:cNvCxnSpPr>
            <a:stCxn id="11" idx="3"/>
            <a:endCxn id="18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1" idx="3"/>
            <a:endCxn id="19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1"/>
            <a:endCxn id="11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修改数据库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35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修改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307804" y="3849018"/>
            <a:ext cx="9437965" cy="16799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&gt;ALTER DATABASE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mysql_test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-&gt; DEFAULT CHARACTER SET gb2312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-&gt; DEFAULT COLLATE gb2312_chinese_ci;</a:t>
            </a:r>
          </a:p>
        </p:txBody>
      </p: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4.3.1.3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修改数据库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325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4" y="3083444"/>
            <a:ext cx="9437965" cy="93566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DROP{DATABASE|SCHEMA}[IF EXISTS]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db_name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肘形连接符 11"/>
          <p:cNvCxnSpPr>
            <a:stCxn id="15" idx="1"/>
            <a:endCxn id="11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>
            <a:stCxn id="16" idx="1"/>
            <a:endCxn id="11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1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7" name="矩形 16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1" name="肘形连接符 20"/>
          <p:cNvCxnSpPr>
            <a:stCxn id="11" idx="3"/>
            <a:endCxn id="18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连接符 21"/>
          <p:cNvCxnSpPr>
            <a:stCxn id="11" idx="3"/>
            <a:endCxn id="19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20" idx="1"/>
            <a:endCxn id="11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4.3.1.4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删除数据库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14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51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删除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307804" y="3849018"/>
            <a:ext cx="9437965" cy="20290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&gt;DROP DATABASE </a:t>
            </a:r>
            <a:r>
              <a:rPr lang="en-US" altLang="zh-CN" sz="2000" dirty="0" err="1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hahaha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;</a:t>
            </a:r>
            <a:endParaRPr lang="en-US" altLang="zh-CN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ERROR 1008(HY000):Can’t drop database’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hahaha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’;database doesn’t exist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mysql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&gt; DROP DATABASE IF EXISTS 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hahaha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;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Query OK,0 rows affected,1 warning(0.00 sec)</a:t>
            </a:r>
          </a:p>
        </p:txBody>
      </p: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4.3.1.4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删除数据库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74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数据库模式定义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查看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数据库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07804" y="3083443"/>
            <a:ext cx="9437965" cy="12440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 SHOW {DATABASES | SCHEMAS}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   [</a:t>
            </a:r>
            <a:r>
              <a:rPr lang="en-US" altLang="zh-CN" sz="2000" dirty="0" err="1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LIKE’pattern</a:t>
            </a:r>
            <a:r>
              <a:rPr lang="en-US" altLang="zh-CN" sz="2000" dirty="0" smtClean="0">
                <a:solidFill>
                  <a:schemeClr val="tx1"/>
                </a:solidFill>
                <a:latin typeface="Arial" panose="020B0604020202020204" pitchFamily="34" charset="0"/>
                <a:ea typeface="手札体-简粗体" panose="03000700000000000000" pitchFamily="66" charset="-122"/>
                <a:cs typeface="Arial" panose="020B0604020202020204" pitchFamily="34" charset="0"/>
              </a:rPr>
              <a:t>’ | WHERE expr]</a:t>
            </a:r>
            <a:endParaRPr lang="zh-CN" altLang="en-US" sz="2000" dirty="0">
              <a:solidFill>
                <a:schemeClr val="tx1"/>
              </a:solidFill>
              <a:latin typeface="Arial" panose="020B0604020202020204" pitchFamily="34" charset="0"/>
              <a:ea typeface="手札体-简粗体" panose="03000700000000000000" pitchFamily="66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706102" y="5041440"/>
            <a:ext cx="6879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Like</a:t>
            </a:r>
            <a:r>
              <a:rPr lang="zh-CN" altLang="en-US" sz="2400" dirty="0" smtClean="0"/>
              <a:t>关键字用于匹配指定的数据库名称；</a:t>
            </a:r>
            <a:endParaRPr lang="en-US" altLang="zh-CN" sz="2400" dirty="0" smtClean="0"/>
          </a:p>
          <a:p>
            <a:r>
              <a:rPr lang="en-US" altLang="zh-CN" sz="2400" dirty="0" smtClean="0"/>
              <a:t>Where</a:t>
            </a:r>
            <a:r>
              <a:rPr lang="zh-CN" altLang="en-US" sz="2400" dirty="0" smtClean="0"/>
              <a:t>从句用于指定数据库名称查询范围的条件。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" name="肘形连接符 12"/>
          <p:cNvCxnSpPr>
            <a:stCxn id="16" idx="1"/>
            <a:endCxn id="12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17" idx="1"/>
            <a:endCxn id="12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18" idx="1"/>
            <a:endCxn id="12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18" name="矩形 17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肘形连接符 21"/>
          <p:cNvCxnSpPr>
            <a:stCxn id="12" idx="3"/>
            <a:endCxn id="19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12" idx="3"/>
            <a:endCxn id="20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1" idx="1"/>
            <a:endCxn id="12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76115" y="174153"/>
            <a:ext cx="2114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4.3.1.5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查看数据库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7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中，可以使用（      ）语句来创建数据库。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A:CREATE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B:ALTER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C:DROP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D:SHOW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35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、在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中，可以使用（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）语句来创建数据库。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A:CREATE DATABASE</a:t>
            </a: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B:ALTER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C:DROP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D:SHOW DATABASE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075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中，通常用来指定一个已有数据库作为当前工作数据库的语句是（     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A:USING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B:USED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C:USES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D:USE</a:t>
            </a: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477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中，通常用来指定一个已有数据库作为当前工作数据库的语句是（ 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单选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A:USING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B:USED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C:USES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D:USE</a:t>
            </a: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80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表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定义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（综合应用）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创建表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979969"/>
            <a:ext cx="563526" cy="4898063"/>
            <a:chOff x="0" y="1265274"/>
            <a:chExt cx="563526" cy="4898063"/>
          </a:xfrm>
        </p:grpSpPr>
        <p:sp>
          <p:nvSpPr>
            <p:cNvPr id="8" name="矩形 7"/>
            <p:cNvSpPr/>
            <p:nvPr/>
          </p:nvSpPr>
          <p:spPr>
            <a:xfrm>
              <a:off x="0" y="1265274"/>
              <a:ext cx="563526" cy="199842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数据库模式定义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83903"/>
              <a:ext cx="563526" cy="13199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表定义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625161"/>
              <a:ext cx="563526" cy="153817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索引定义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049518" y="3420631"/>
            <a:ext cx="7263527" cy="1137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数据表是关系数据库中最重要、最基本的数据对象，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也是数据存储的基本单位。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5442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Definition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Language,DDL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9" name="矩形 8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25" name="矩形 24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29" idx="1"/>
            <a:endCxn id="25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30" idx="1"/>
            <a:endCxn id="25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31" idx="1"/>
            <a:endCxn id="25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31" name="矩形 30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肘形连接符 34"/>
          <p:cNvCxnSpPr>
            <a:stCxn id="25" idx="3"/>
            <a:endCxn id="32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25" idx="3"/>
            <a:endCxn id="33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/>
          <p:cNvCxnSpPr>
            <a:stCxn id="34" idx="1"/>
            <a:endCxn id="25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数据定义语言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数据定义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052" y="2349907"/>
            <a:ext cx="59817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6389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1253430" y="1725954"/>
            <a:ext cx="9492339" cy="3082529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en-US" altLang="zh-CN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4000" b="1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安装可能会遇到的问题</a:t>
            </a: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74316" y="435018"/>
            <a:ext cx="2218344" cy="77642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课程章节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197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安装包下载位置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1253430" y="1725954"/>
            <a:ext cx="9492339" cy="3082529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r>
              <a:rPr lang="en-US" altLang="zh-CN" sz="3200" dirty="0">
                <a:solidFill>
                  <a:schemeClr val="tx1"/>
                </a:solidFill>
                <a:hlinkClick r:id="rId4"/>
              </a:rPr>
              <a:t>https://pan.baidu.com/s/1QZkTG2i8oVNnH6tRixnKyg</a:t>
            </a:r>
            <a:endParaRPr lang="zh-CN" altLang="en-US" sz="32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89182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打开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下载的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安装文件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双击运行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mysql-5.5.40-win32.msi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6" name="Picture 2" descr="(IF52@~H5V1V$0F0]W9GU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676" y="1394875"/>
            <a:ext cx="648185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9827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打开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下载的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安装文件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双击运行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mysql-5.5.40-win32.msi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50" name="Picture 2" descr="W1H)T4}Q{%%PPPBA3Z(G90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87" y="1336784"/>
            <a:ext cx="6481855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9509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：</a:t>
            </a:r>
            <a:endParaRPr lang="en-US" altLang="zh-CN" sz="2800" dirty="0" smtClean="0"/>
          </a:p>
          <a:p>
            <a:pPr algn="just"/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安装类型，选择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“Custom”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，按“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next</a:t>
            </a:r>
            <a:r>
              <a:rPr lang="zh-CN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”键继续</a:t>
            </a:r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074" name="Picture 2" descr="~S`YLMEH$%R7XPE)3M]DX(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457" y="1373539"/>
            <a:ext cx="648185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686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安装位置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098" name="Picture 2" descr="4$}L2I94Y4%IBY$Z1}IAH`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436" y="1759095"/>
            <a:ext cx="4788444" cy="3723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B]M)EZ`45OI(N$%I$JU~77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846" y="1775225"/>
            <a:ext cx="4767700" cy="3707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80267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开始安装。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146" name="Picture 2" descr="1}FY`6A_)@75MPHZO$8FN0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04" y="1853765"/>
            <a:ext cx="47529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 descr="W3F_X5FQ7PF2$(86GZ)}32U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634" y="1853765"/>
            <a:ext cx="4752975" cy="369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102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安装完成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482" name="Picture 2" descr="NZJHEAQ$W9MNM_)P8X~MEX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717" y="1371461"/>
            <a:ext cx="6481856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4529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的配置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安装完成了，出现如下界面将进入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配置向导。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176" name="Picture 8" descr="}SKI~W2{R29FX7B99ISXAB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828" y="1290553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83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4.1 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SQL</a:t>
            </a:r>
            <a:r>
              <a:rPr lang="zh-CN" altLang="en-US" sz="28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的组成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（识记）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数据定义语言（</a:t>
            </a:r>
            <a:r>
              <a:rPr lang="en-US" altLang="zh-CN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Data Definition </a:t>
            </a:r>
            <a:r>
              <a:rPr lang="en-US" altLang="zh-CN" sz="2400" dirty="0" err="1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Language,DDL</a:t>
            </a:r>
            <a:r>
              <a:rPr lang="zh-CN" altLang="en-US" sz="2400" dirty="0" smtClean="0">
                <a:solidFill>
                  <a:srgbClr val="FF0000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）</a:t>
            </a:r>
            <a:endParaRPr lang="en-US" altLang="zh-CN" sz="2400" dirty="0" smtClean="0">
              <a:solidFill>
                <a:srgbClr val="FF0000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403498" y="3306725"/>
            <a:ext cx="1839432" cy="75491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CREATE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3242930" y="3224323"/>
            <a:ext cx="7272670" cy="919713"/>
          </a:xfrm>
          <a:prstGeom prst="round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创建数据库或数据库对象</a:t>
            </a:r>
            <a:endParaRPr lang="zh-CN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403498" y="4312384"/>
            <a:ext cx="1839432" cy="754911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ALTER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242930" y="4229982"/>
            <a:ext cx="7272670" cy="919713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手札体-简粗体" panose="03000700000000000000" pitchFamily="66" charset="-122"/>
                <a:ea typeface="手札体-简粗体" panose="03000700000000000000" pitchFamily="66" charset="-122"/>
              </a:rPr>
              <a:t>对数据库或数据库对象进行修改</a:t>
            </a:r>
            <a:endParaRPr lang="zh-CN" altLang="en-US" sz="2000" dirty="0">
              <a:solidFill>
                <a:schemeClr val="tx1"/>
              </a:solidFill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132656"/>
            <a:ext cx="563526" cy="4592689"/>
            <a:chOff x="0" y="526398"/>
            <a:chExt cx="563526" cy="4592689"/>
          </a:xfrm>
        </p:grpSpPr>
        <p:sp>
          <p:nvSpPr>
            <p:cNvPr id="13" name="矩形 12"/>
            <p:cNvSpPr/>
            <p:nvPr/>
          </p:nvSpPr>
          <p:spPr>
            <a:xfrm>
              <a:off x="0" y="526398"/>
              <a:ext cx="563526" cy="147908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什么是</a:t>
              </a: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2023705"/>
              <a:ext cx="563526" cy="154329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的特点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0" y="3588172"/>
              <a:ext cx="563526" cy="153091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SQL</a:t>
              </a:r>
              <a:r>
                <a:rPr lang="zh-CN" altLang="en-US" sz="1600" kern="900" spc="-1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的</a:t>
              </a:r>
              <a:r>
                <a:rPr lang="zh-CN" altLang="en-US" sz="16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组成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135521" y="712114"/>
            <a:ext cx="1603339" cy="640179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与关系数据库基本操作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肘形连接符 16"/>
          <p:cNvCxnSpPr>
            <a:stCxn id="20" idx="1"/>
            <a:endCxn id="16" idx="3"/>
          </p:cNvCxnSpPr>
          <p:nvPr/>
        </p:nvCxnSpPr>
        <p:spPr>
          <a:xfrm rot="10800000" flipV="1">
            <a:off x="9738860" y="172980"/>
            <a:ext cx="141082" cy="859223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21" idx="1"/>
            <a:endCxn id="16" idx="3"/>
          </p:cNvCxnSpPr>
          <p:nvPr/>
        </p:nvCxnSpPr>
        <p:spPr>
          <a:xfrm rot="10800000" flipV="1">
            <a:off x="9738860" y="502456"/>
            <a:ext cx="141082" cy="529748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连接符 18"/>
          <p:cNvCxnSpPr>
            <a:stCxn id="22" idx="1"/>
            <a:endCxn id="16" idx="3"/>
          </p:cNvCxnSpPr>
          <p:nvPr/>
        </p:nvCxnSpPr>
        <p:spPr>
          <a:xfrm rot="10800000" flipV="1">
            <a:off x="9738861" y="827340"/>
            <a:ext cx="155453" cy="204864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9879942" y="34440"/>
            <a:ext cx="1192127" cy="27708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SQL</a:t>
            </a:r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概述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879942" y="367875"/>
            <a:ext cx="2196464" cy="269162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预备知识</a:t>
            </a:r>
          </a:p>
        </p:txBody>
      </p:sp>
      <p:sp>
        <p:nvSpPr>
          <p:cNvPr id="22" name="矩形 21"/>
          <p:cNvSpPr/>
          <p:nvPr/>
        </p:nvSpPr>
        <p:spPr>
          <a:xfrm>
            <a:off x="9894313" y="680771"/>
            <a:ext cx="1177756" cy="293138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894314" y="1028959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数据更新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9902893" y="1358625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数据查询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894314" y="1666798"/>
            <a:ext cx="1192127" cy="277081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视图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肘形连接符 25"/>
          <p:cNvCxnSpPr>
            <a:stCxn id="16" idx="3"/>
            <a:endCxn id="23" idx="1"/>
          </p:cNvCxnSpPr>
          <p:nvPr/>
        </p:nvCxnSpPr>
        <p:spPr>
          <a:xfrm>
            <a:off x="9738860" y="1032204"/>
            <a:ext cx="155454" cy="135296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>
            <a:stCxn id="16" idx="3"/>
            <a:endCxn id="24" idx="1"/>
          </p:cNvCxnSpPr>
          <p:nvPr/>
        </p:nvCxnSpPr>
        <p:spPr>
          <a:xfrm>
            <a:off x="9738860" y="1032204"/>
            <a:ext cx="164033" cy="464962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stCxn id="25" idx="1"/>
            <a:endCxn id="16" idx="3"/>
          </p:cNvCxnSpPr>
          <p:nvPr/>
        </p:nvCxnSpPr>
        <p:spPr>
          <a:xfrm rot="10800000">
            <a:off x="9738860" y="1032205"/>
            <a:ext cx="155454" cy="773135"/>
          </a:xfrm>
          <a:prstGeom prst="bentConnector3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876115" y="174153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4.1.3.1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数据定义语言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选择配置方式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4" name="Picture 2" descr="4AHQ$2GEB]%7)`VL65LIC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06" y="1418759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70201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选择服务器类型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218" name="Picture 2" descr="ES@O@N[}{`)3KQY{9_M~2$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04" y="140507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956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数据库的大致用途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242" name="Picture 2" descr="[@D3Q_V}`[SECL`}E6MXWW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567" y="1452369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4912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选择网站并发连接数，同时连接的数目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266" name="Picture 2" descr="QCNSGTJI6VCY1~U`_WLLJ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9098" y="1452369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873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是否启用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TCP/IP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连接，设定端口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290" name="Picture 2" descr="5$UKLJH%Q]MDF[~RVUG6R%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535" y="137146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0020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默认数据库语言编码进行设置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314" name="Picture 2" descr="C4ZKV6RUS1Q]2X(CTA5~N1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8739" y="137146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033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13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选择是否将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windows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338" name="Picture 2" descr="_`$$JPFEAFTAFLCDG]MX5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93" y="137146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5765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修改默认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root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用户（超级管理）的密码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362" name="Picture 2" descr="]_0JP$DQ$_%]7V$Q)S6%MU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483" y="137146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804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15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选择是否将</a:t>
            </a:r>
            <a:r>
              <a:rPr lang="en-US" altLang="zh-CN" sz="28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mysql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安装为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windows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338" name="Picture 2" descr="_`$$JPFEAFTAFLCDG]MX5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593" y="1371461"/>
            <a:ext cx="6649634" cy="50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889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74227" y="435118"/>
            <a:ext cx="11102614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步骤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安装</a:t>
            </a:r>
          </a:p>
        </p:txBody>
      </p:sp>
      <p:sp>
        <p:nvSpPr>
          <p:cNvPr id="21" name="任意多边形 20"/>
          <p:cNvSpPr/>
          <p:nvPr/>
        </p:nvSpPr>
        <p:spPr>
          <a:xfrm>
            <a:off x="646422" y="1290553"/>
            <a:ext cx="10365756" cy="5201816"/>
          </a:xfrm>
          <a:custGeom>
            <a:avLst/>
            <a:gdLst>
              <a:gd name="connsiteX0" fmla="*/ 0 w 3501630"/>
              <a:gd name="connsiteY0" fmla="*/ 64870 h 648695"/>
              <a:gd name="connsiteX1" fmla="*/ 64870 w 3501630"/>
              <a:gd name="connsiteY1" fmla="*/ 0 h 648695"/>
              <a:gd name="connsiteX2" fmla="*/ 3436761 w 3501630"/>
              <a:gd name="connsiteY2" fmla="*/ 0 h 648695"/>
              <a:gd name="connsiteX3" fmla="*/ 3501631 w 3501630"/>
              <a:gd name="connsiteY3" fmla="*/ 64870 h 648695"/>
              <a:gd name="connsiteX4" fmla="*/ 3501630 w 3501630"/>
              <a:gd name="connsiteY4" fmla="*/ 583826 h 648695"/>
              <a:gd name="connsiteX5" fmla="*/ 3436760 w 3501630"/>
              <a:gd name="connsiteY5" fmla="*/ 648696 h 648695"/>
              <a:gd name="connsiteX6" fmla="*/ 64870 w 3501630"/>
              <a:gd name="connsiteY6" fmla="*/ 648695 h 648695"/>
              <a:gd name="connsiteX7" fmla="*/ 0 w 3501630"/>
              <a:gd name="connsiteY7" fmla="*/ 583825 h 648695"/>
              <a:gd name="connsiteX8" fmla="*/ 0 w 3501630"/>
              <a:gd name="connsiteY8" fmla="*/ 64870 h 64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01630" h="648695">
                <a:moveTo>
                  <a:pt x="0" y="64870"/>
                </a:moveTo>
                <a:cubicBezTo>
                  <a:pt x="0" y="29043"/>
                  <a:pt x="29043" y="0"/>
                  <a:pt x="64870" y="0"/>
                </a:cubicBezTo>
                <a:lnTo>
                  <a:pt x="3436761" y="0"/>
                </a:lnTo>
                <a:cubicBezTo>
                  <a:pt x="3472588" y="0"/>
                  <a:pt x="3501631" y="29043"/>
                  <a:pt x="3501631" y="64870"/>
                </a:cubicBezTo>
                <a:cubicBezTo>
                  <a:pt x="3501631" y="237855"/>
                  <a:pt x="3501630" y="410841"/>
                  <a:pt x="3501630" y="583826"/>
                </a:cubicBezTo>
                <a:cubicBezTo>
                  <a:pt x="3501630" y="619653"/>
                  <a:pt x="3472587" y="648696"/>
                  <a:pt x="3436760" y="648696"/>
                </a:cubicBezTo>
                <a:lnTo>
                  <a:pt x="64870" y="648695"/>
                </a:lnTo>
                <a:cubicBezTo>
                  <a:pt x="29043" y="648695"/>
                  <a:pt x="0" y="619652"/>
                  <a:pt x="0" y="583825"/>
                </a:cubicBezTo>
                <a:lnTo>
                  <a:pt x="0" y="64870"/>
                </a:lnTo>
                <a:close/>
              </a:path>
            </a:pathLst>
          </a:custGeom>
          <a:noFill/>
          <a:ln w="19050">
            <a:solidFill>
              <a:srgbClr val="C00000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1700" tIns="31700" rIns="31700" bIns="31700" numCol="1" spcCol="1270" anchor="ctr" anchorCtr="0">
            <a:noAutofit/>
          </a:bodyPr>
          <a:lstStyle/>
          <a:p>
            <a:pPr algn="ctr" defTabSz="666750">
              <a:lnSpc>
                <a:spcPct val="90000"/>
              </a:lnSpc>
              <a:spcAft>
                <a:spcPct val="35000"/>
              </a:spcAft>
            </a:pPr>
            <a:endParaRPr lang="zh-CN" altLang="en-US" sz="40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386" name="Picture 2" descr="81P$QOZF(P2DMBO~YHU%A2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1958209"/>
            <a:ext cx="48006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3" descr="UM`K3~`3[MB_7K0N$WI97M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67" y="1958209"/>
            <a:ext cx="480060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52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5631</TotalTime>
  <Words>4749</Words>
  <Application>Microsoft Office PowerPoint</Application>
  <PresentationFormat>自定义</PresentationFormat>
  <Paragraphs>1361</Paragraphs>
  <Slides>103</Slides>
  <Notes>53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103</vt:i4>
      </vt:variant>
    </vt:vector>
  </HeadingPairs>
  <TitlesOfParts>
    <vt:vector size="104" baseType="lpstr">
      <vt:lpstr>Office 主题</vt:lpstr>
      <vt:lpstr>数据库系统原理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xt256.com</cp:lastModifiedBy>
  <cp:revision>866</cp:revision>
  <dcterms:created xsi:type="dcterms:W3CDTF">2017-03-21T09:44:00Z</dcterms:created>
  <dcterms:modified xsi:type="dcterms:W3CDTF">2019-07-04T10:26:59Z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